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11" r:id="rId1"/>
    <p:sldMasterId id="2147483712" r:id="rId2"/>
  </p:sldMasterIdLst>
  <p:notesMasterIdLst>
    <p:notesMasterId r:id="rId11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Lst>
  <p:sldSz cx="9144000" cy="5143500" type="screen16x9"/>
  <p:notesSz cx="6858000" cy="9144000"/>
  <p:embeddedFontLst>
    <p:embeddedFont>
      <p:font typeface="Cabin" panose="020B0600000101010101" charset="0"/>
      <p:regular r:id="rId115"/>
      <p:bold r:id="rId116"/>
      <p:italic r:id="rId117"/>
      <p:boldItalic r:id="rId118"/>
    </p:embeddedFont>
    <p:embeddedFont>
      <p:font typeface="Montserrat" panose="00000500000000000000" pitchFamily="2" charset="0"/>
      <p:regular r:id="rId119"/>
      <p:bold r:id="rId120"/>
      <p:italic r:id="rId121"/>
      <p:boldItalic r:id="rId122"/>
    </p:embeddedFont>
    <p:embeddedFont>
      <p:font typeface="Nunito" pitchFamily="2" charset="0"/>
      <p:regular r:id="rId123"/>
      <p:bold r:id="rId124"/>
      <p:italic r:id="rId125"/>
      <p:boldItalic r:id="rId126"/>
    </p:embeddedFont>
    <p:embeddedFont>
      <p:font typeface="Quicksand" panose="020B0600000101010101" charset="0"/>
      <p:regular r:id="rId127"/>
      <p:bold r:id="rId128"/>
    </p:embeddedFont>
    <p:embeddedFont>
      <p:font typeface="Tenor Sans" panose="020B0600000101010101" charset="0"/>
      <p:regular r:id="rId129"/>
    </p:embeddedFont>
    <p:embeddedFont>
      <p:font typeface="맑은 고딕" panose="020B0503020000020004" pitchFamily="50" charset="-127"/>
      <p:regular r:id="rId130"/>
      <p:bold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79C122-3969-43E0-AAFA-B898E956A5A8}">
  <a:tblStyle styleId="{9679C122-3969-43E0-AAFA-B898E956A5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p:cViewPr varScale="1">
        <p:scale>
          <a:sx n="77" d="100"/>
          <a:sy n="77" d="100"/>
        </p:scale>
        <p:origin x="90" y="15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9.fntdata"/><Relationship Id="rId128" Type="http://schemas.openxmlformats.org/officeDocument/2006/relationships/font" Target="fonts/font14.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4.fntdata"/><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0.fntdata"/><Relationship Id="rId129" Type="http://schemas.openxmlformats.org/officeDocument/2006/relationships/font" Target="fonts/font15.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6.fntdata"/><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6.fntdata"/><Relationship Id="rId125"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1.fntdata"/><Relationship Id="rId131"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e477d3ff6b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e477d3ff6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100c9159341_2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100c9159341_2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100c9159341_2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100c9159341_2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100c9159341_2_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100c9159341_2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100c9159341_2_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2" name="Google Shape;1982;g100c9159341_2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100c9159341_2_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100c9159341_2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00c9159341_2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00c9159341_2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100c9159341_2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100c9159341_2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100c9159341_2_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4" name="Google Shape;2014;g100c9159341_2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100c9159341_2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100c9159341_2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100c9159341_2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100c9159341_2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f921e7c3b4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f921e7c3b4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100c9159341_2_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100c9159341_2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100c9159341_2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100c9159341_2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f921e7c3b4_3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f921e7c3b4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fd43e5e60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fd43e5e60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fd43e5e60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fd43e5e60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f921e7c3b4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f921e7c3b4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fd43e5e6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fd43e5e6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f8801d20af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f8801d20a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f921e7c3b4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f921e7c3b4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f921e7c3b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f921e7c3b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e474b791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e474b791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fd43e5e60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fd43e5e60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fd43e5e60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fd43e5e60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f8801d20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f8801d20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fd43e5e604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fd43e5e60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f8801d20a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f8801d20a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f8801d20a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f8801d20a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f8801d20a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f8801d20a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f8801d20af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f8801d20a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f921e7c3b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f921e7c3b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f793b72f5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f793b72f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e477d3ff6b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e477d3ff6b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007eb235f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007eb235f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921e7c3b4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921e7c3b4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f793b72f5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f793b72f5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1007eb235f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007eb235f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007eb235f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1007eb235f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f921e7c3b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f921e7c3b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793b72f5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793b72f5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f793b72f5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f793b72f5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f921e7c3b4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f921e7c3b4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f921e7c3b4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f921e7c3b4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f921e7c3b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f921e7c3b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007eb235f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007eb235f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1007eb235f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1007eb235f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f921e7c3b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f921e7c3b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1007eb235f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1007eb235f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f921e7c3b4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f921e7c3b4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1016044670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1016044670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부분에</a:t>
            </a:r>
            <a:endParaRPr/>
          </a:p>
          <a:p>
            <a:pPr marL="0" lvl="0" indent="0" algn="l" rtl="0">
              <a:spcBef>
                <a:spcPts val="0"/>
              </a:spcBef>
              <a:spcAft>
                <a:spcPts val="0"/>
              </a:spcAft>
              <a:buNone/>
            </a:pPr>
            <a:r>
              <a:rPr lang="en"/>
              <a:t>3단계로 나눠서 한다는걸 따로 얘기해주면 좋겠습니다.</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f921e7c3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f921e7c3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부분에</a:t>
            </a:r>
            <a:endParaRPr/>
          </a:p>
          <a:p>
            <a:pPr marL="0" lvl="0" indent="0" algn="l" rtl="0">
              <a:spcBef>
                <a:spcPts val="0"/>
              </a:spcBef>
              <a:spcAft>
                <a:spcPts val="0"/>
              </a:spcAft>
              <a:buNone/>
            </a:pPr>
            <a:r>
              <a:rPr lang="en"/>
              <a:t>3단계로 나눠서 한다는걸 따로 얘기해주면 좋겠습니다.</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08ebc0d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08ebc0d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1008ebc0d5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1008ebc0d5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1008ebc0d5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1008ebc0d5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f921e7c3b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f921e7c3b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008ebc0d5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008ebc0d5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008ebc0d5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008ebc0d5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1008ebc0d5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1008ebc0d5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1008ebc0d5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1008ebc0d5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1008ebc0d5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1008ebc0d5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008ebc0d5d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008ebc0d5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f88d8f600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f88d8f600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f88d8f600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f88d8f600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1008ebc0d5d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1008ebc0d5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f88d8f6009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f88d8f600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921e7c3b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921e7c3b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f88d8f600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f88d8f600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f921e7c3b4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f921e7c3b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f88d8f6009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f88d8f600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f88d8f600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f88d8f600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1016044670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1016044670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부분에</a:t>
            </a:r>
            <a:endParaRPr/>
          </a:p>
          <a:p>
            <a:pPr marL="0" lvl="0" indent="0" algn="l" rtl="0">
              <a:spcBef>
                <a:spcPts val="0"/>
              </a:spcBef>
              <a:spcAft>
                <a:spcPts val="0"/>
              </a:spcAft>
              <a:buNone/>
            </a:pPr>
            <a:r>
              <a:rPr lang="en"/>
              <a:t>3단계로 나눠서 한다는걸 따로 얘기해주면 좋겠습니다.</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f9549e7e8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f9549e7e8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부분에</a:t>
            </a:r>
            <a:endParaRPr/>
          </a:p>
          <a:p>
            <a:pPr marL="0" lvl="0" indent="0" algn="l" rtl="0">
              <a:spcBef>
                <a:spcPts val="0"/>
              </a:spcBef>
              <a:spcAft>
                <a:spcPts val="0"/>
              </a:spcAft>
              <a:buNone/>
            </a:pPr>
            <a:r>
              <a:rPr lang="en"/>
              <a:t>3단계로 나눠서 한다는걸 따로 얘기해주면 좋겠습니다.</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f88d8f6009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f88d8f600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88d8f6009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88d8f600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f88d8f6009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f88d8f6009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f88d8f6009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f88d8f6009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f921e7c3b4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f921e7c3b4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f88d8f6009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f88d8f600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f88d8f6009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f88d8f600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f88d8f6009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f88d8f600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fa1aa31c3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fa1aa31c3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f88d8f6009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f88d8f6009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fa1aa31c3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fa1aa31c3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fa1aa31c3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fa1aa31c3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f88d8f6009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f88d8f600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fa1aa31c39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fa1aa31c3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fa1aa31c39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fa1aa31c3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f921e7c3b4_3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f921e7c3b4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f88d8f6009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f88d8f600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0badb0bf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0badb0b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100badb0bf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00badb0bf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100badb0bf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7" name="Google Shape;1807;g100badb0bf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100badb0bf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100badb0bf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100badb0bf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100badb0bf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 사용해야할 듯</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fba60988a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7" name="Google Shape;1837;gfba6098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classification과 clustering을 모두 진행해본 결과 classification에서는 gradient boosting의 성능이 가장 좋았고, clustering에서는 EM의 성능이 가장 좋은 것으로 확인 되었다. 결과를 분석해 보았을때 사이트의 재방문 보다는 한번 접속했을때 여러 페이지를 방문하는 고객이 실제 구매율 역시 높은 것으로 확인 되었습니다.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e477d3ff6b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e477d3ff6b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1016044670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1016044670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f9549e7e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f9549e7e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f921e7c3b4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f921e7c3b4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100c9159341_2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100c9159341_2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100c9159341_2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100c9159341_2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100c9159341_2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6" name="Google Shape;1906;g100c9159341_2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100c9159341_2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100c9159341_2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100c9159341_2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100c9159341_2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100c9159341_2_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100c9159341_2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100c9159341_2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2" name="Google Shape;1932;g100c9159341_2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00c9159341_2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00c9159341_2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100c9159341_2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100c9159341_2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100c9159341_2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100c9159341_2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42050" y="1311025"/>
            <a:ext cx="4790700" cy="661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3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30525" y="4052637"/>
            <a:ext cx="3861900" cy="412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829725" y="2789274"/>
            <a:ext cx="3959100" cy="412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2000">
                <a:latin typeface="Tenor Sans"/>
                <a:ea typeface="Tenor Sans"/>
                <a:cs typeface="Tenor Sans"/>
                <a:sym typeface="Tenor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ubTitle" idx="3"/>
          </p:nvPr>
        </p:nvSpPr>
        <p:spPr>
          <a:xfrm>
            <a:off x="742050" y="2042325"/>
            <a:ext cx="4790700" cy="453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800"/>
              <a:buNone/>
              <a:defRPr sz="2800">
                <a:latin typeface="Tenor Sans"/>
                <a:ea typeface="Tenor Sans"/>
                <a:cs typeface="Tenor Sans"/>
                <a:sym typeface="Tenor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 name="Google Shape;15;p2"/>
          <p:cNvSpPr/>
          <p:nvPr/>
        </p:nvSpPr>
        <p:spPr>
          <a:xfrm>
            <a:off x="6423374" y="40906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58155" y="40906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62497" y="40906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423374" y="36568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292936" y="36568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727717" y="36568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62497" y="36568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292936" y="32230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162497" y="32230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423374" y="27892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58155" y="27892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292936" y="27892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27717" y="27892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689202" y="2789702"/>
            <a:ext cx="718188" cy="670662"/>
          </a:xfrm>
          <a:custGeom>
            <a:avLst/>
            <a:gdLst/>
            <a:ahLst/>
            <a:cxnLst/>
            <a:rect l="l" t="t" r="r" b="b"/>
            <a:pathLst>
              <a:path w="12293" h="11480" extrusionOk="0">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a:off x="6393824" y="3219962"/>
            <a:ext cx="721863" cy="67972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 name="Google Shape;30;p2"/>
          <p:cNvSpPr/>
          <p:nvPr/>
        </p:nvSpPr>
        <p:spPr>
          <a:xfrm rot="5400000">
            <a:off x="7495591" y="3871946"/>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4"/>
        <p:cNvGrpSpPr/>
        <p:nvPr/>
      </p:nvGrpSpPr>
      <p:grpSpPr>
        <a:xfrm>
          <a:off x="0" y="0"/>
          <a:ext cx="0" cy="0"/>
          <a:chOff x="0" y="0"/>
          <a:chExt cx="0" cy="0"/>
        </a:xfrm>
      </p:grpSpPr>
      <p:sp>
        <p:nvSpPr>
          <p:cNvPr id="105" name="Google Shape;105;p11"/>
          <p:cNvSpPr txBox="1">
            <a:spLocks noGrp="1"/>
          </p:cNvSpPr>
          <p:nvPr>
            <p:ph type="title" hasCustomPrompt="1"/>
          </p:nvPr>
        </p:nvSpPr>
        <p:spPr>
          <a:xfrm>
            <a:off x="3296250" y="1299938"/>
            <a:ext cx="5105700" cy="1383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6" name="Google Shape;106;p11"/>
          <p:cNvSpPr txBox="1">
            <a:spLocks noGrp="1"/>
          </p:cNvSpPr>
          <p:nvPr>
            <p:ph type="body" idx="1"/>
          </p:nvPr>
        </p:nvSpPr>
        <p:spPr>
          <a:xfrm>
            <a:off x="3469100" y="2844788"/>
            <a:ext cx="4932900" cy="371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8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07" name="Google Shape;107;p1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108" name="Google Shape;108;p11"/>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109" name="Google Shape;109;p11"/>
          <p:cNvSpPr/>
          <p:nvPr/>
        </p:nvSpPr>
        <p:spPr>
          <a:xfrm>
            <a:off x="1604109" y="957507"/>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742049" y="526624"/>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1173285" y="1394800"/>
            <a:ext cx="244418" cy="244418"/>
          </a:xfrm>
          <a:custGeom>
            <a:avLst/>
            <a:gdLst/>
            <a:ahLst/>
            <a:cxnLst/>
            <a:rect l="l" t="t" r="r" b="b"/>
            <a:pathLst>
              <a:path w="4155"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742402" y="1394800"/>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1173285" y="1832100"/>
            <a:ext cx="244418" cy="244418"/>
          </a:xfrm>
          <a:custGeom>
            <a:avLst/>
            <a:gdLst/>
            <a:ahLst/>
            <a:cxnLst/>
            <a:rect l="l" t="t" r="r" b="b"/>
            <a:pathLst>
              <a:path w="4155"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742402" y="1832100"/>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flipH="1">
            <a:off x="1160283" y="3948137"/>
            <a:ext cx="244006" cy="244418"/>
          </a:xfrm>
          <a:custGeom>
            <a:avLst/>
            <a:gdLst/>
            <a:ahLst/>
            <a:cxnLst/>
            <a:rect l="l" t="t" r="r" b="b"/>
            <a:pathLst>
              <a:path w="4148" h="4155" extrusionOk="0">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1160283" y="3517313"/>
            <a:ext cx="244006" cy="244359"/>
          </a:xfrm>
          <a:custGeom>
            <a:avLst/>
            <a:gdLst/>
            <a:ahLst/>
            <a:cxnLst/>
            <a:rect l="l" t="t" r="r" b="b"/>
            <a:pathLst>
              <a:path w="4148" h="4154" extrusionOk="0">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2026579" y="3517313"/>
            <a:ext cx="244418" cy="244359"/>
          </a:xfrm>
          <a:custGeom>
            <a:avLst/>
            <a:gdLst/>
            <a:ahLst/>
            <a:cxnLst/>
            <a:rect l="l" t="t" r="r" b="b"/>
            <a:pathLst>
              <a:path w="4155" h="4154"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flipH="1">
            <a:off x="1558978" y="3517313"/>
            <a:ext cx="733371" cy="675370"/>
          </a:xfrm>
          <a:custGeom>
            <a:avLst/>
            <a:gdLst/>
            <a:ahLst/>
            <a:cxnLst/>
            <a:rect l="l" t="t" r="r" b="b"/>
            <a:pathLst>
              <a:path w="12467" h="11481" extrusionOk="0">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0"/>
        <p:cNvGrpSpPr/>
        <p:nvPr/>
      </p:nvGrpSpPr>
      <p:grpSpPr>
        <a:xfrm>
          <a:off x="0" y="0"/>
          <a:ext cx="0" cy="0"/>
          <a:chOff x="0" y="0"/>
          <a:chExt cx="0" cy="0"/>
        </a:xfrm>
      </p:grpSpPr>
      <p:sp>
        <p:nvSpPr>
          <p:cNvPr id="121" name="Google Shape;121;p13"/>
          <p:cNvSpPr txBox="1">
            <a:spLocks noGrp="1"/>
          </p:cNvSpPr>
          <p:nvPr>
            <p:ph type="title" hasCustomPrompt="1"/>
          </p:nvPr>
        </p:nvSpPr>
        <p:spPr>
          <a:xfrm flipH="1">
            <a:off x="3277675" y="1603154"/>
            <a:ext cx="9966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22" name="Google Shape;122;p13"/>
          <p:cNvSpPr txBox="1">
            <a:spLocks noGrp="1"/>
          </p:cNvSpPr>
          <p:nvPr>
            <p:ph type="subTitle" idx="1"/>
          </p:nvPr>
        </p:nvSpPr>
        <p:spPr>
          <a:xfrm>
            <a:off x="742050" y="1812125"/>
            <a:ext cx="2306100" cy="60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23" name="Google Shape;123;p13"/>
          <p:cNvSpPr txBox="1">
            <a:spLocks noGrp="1"/>
          </p:cNvSpPr>
          <p:nvPr>
            <p:ph type="subTitle" idx="2"/>
          </p:nvPr>
        </p:nvSpPr>
        <p:spPr>
          <a:xfrm>
            <a:off x="742050" y="1476475"/>
            <a:ext cx="23061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None/>
              <a:defRPr sz="2000">
                <a:latin typeface="Tenor Sans"/>
                <a:ea typeface="Tenor Sans"/>
                <a:cs typeface="Tenor Sans"/>
                <a:sym typeface="Tenor Sans"/>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24" name="Google Shape;124;p13"/>
          <p:cNvSpPr txBox="1">
            <a:spLocks noGrp="1"/>
          </p:cNvSpPr>
          <p:nvPr>
            <p:ph type="title" idx="3"/>
          </p:nvPr>
        </p:nvSpPr>
        <p:spPr>
          <a:xfrm>
            <a:off x="2270700" y="526625"/>
            <a:ext cx="4602600" cy="38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13"/>
          <p:cNvSpPr txBox="1">
            <a:spLocks noGrp="1"/>
          </p:cNvSpPr>
          <p:nvPr>
            <p:ph type="title" idx="4" hasCustomPrompt="1"/>
          </p:nvPr>
        </p:nvSpPr>
        <p:spPr>
          <a:xfrm flipH="1">
            <a:off x="3277675" y="3082164"/>
            <a:ext cx="9966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26" name="Google Shape;126;p13"/>
          <p:cNvSpPr txBox="1">
            <a:spLocks noGrp="1"/>
          </p:cNvSpPr>
          <p:nvPr>
            <p:ph type="subTitle" idx="5"/>
          </p:nvPr>
        </p:nvSpPr>
        <p:spPr>
          <a:xfrm>
            <a:off x="742050" y="3290650"/>
            <a:ext cx="2306100" cy="60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27" name="Google Shape;127;p13"/>
          <p:cNvSpPr txBox="1">
            <a:spLocks noGrp="1"/>
          </p:cNvSpPr>
          <p:nvPr>
            <p:ph type="subTitle" idx="6"/>
          </p:nvPr>
        </p:nvSpPr>
        <p:spPr>
          <a:xfrm>
            <a:off x="742050" y="2955000"/>
            <a:ext cx="23061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None/>
              <a:defRPr sz="2000">
                <a:latin typeface="Tenor Sans"/>
                <a:ea typeface="Tenor Sans"/>
                <a:cs typeface="Tenor Sans"/>
                <a:sym typeface="Tenor Sans"/>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28" name="Google Shape;128;p13"/>
          <p:cNvSpPr txBox="1">
            <a:spLocks noGrp="1"/>
          </p:cNvSpPr>
          <p:nvPr>
            <p:ph type="title" idx="7" hasCustomPrompt="1"/>
          </p:nvPr>
        </p:nvSpPr>
        <p:spPr>
          <a:xfrm>
            <a:off x="4867075" y="1603154"/>
            <a:ext cx="9966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29" name="Google Shape;129;p13"/>
          <p:cNvSpPr txBox="1">
            <a:spLocks noGrp="1"/>
          </p:cNvSpPr>
          <p:nvPr>
            <p:ph type="subTitle" idx="8"/>
          </p:nvPr>
        </p:nvSpPr>
        <p:spPr>
          <a:xfrm flipH="1">
            <a:off x="6087154" y="1812125"/>
            <a:ext cx="2306100" cy="6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30" name="Google Shape;130;p13"/>
          <p:cNvSpPr txBox="1">
            <a:spLocks noGrp="1"/>
          </p:cNvSpPr>
          <p:nvPr>
            <p:ph type="subTitle" idx="9"/>
          </p:nvPr>
        </p:nvSpPr>
        <p:spPr>
          <a:xfrm flipH="1">
            <a:off x="6087154" y="1476475"/>
            <a:ext cx="23061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Tenor Sans"/>
                <a:ea typeface="Tenor Sans"/>
                <a:cs typeface="Tenor Sans"/>
                <a:sym typeface="Tenor Sans"/>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31" name="Google Shape;131;p13"/>
          <p:cNvSpPr txBox="1">
            <a:spLocks noGrp="1"/>
          </p:cNvSpPr>
          <p:nvPr>
            <p:ph type="title" idx="13" hasCustomPrompt="1"/>
          </p:nvPr>
        </p:nvSpPr>
        <p:spPr>
          <a:xfrm>
            <a:off x="4867075" y="3082164"/>
            <a:ext cx="996600" cy="68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32" name="Google Shape;132;p13"/>
          <p:cNvSpPr txBox="1">
            <a:spLocks noGrp="1"/>
          </p:cNvSpPr>
          <p:nvPr>
            <p:ph type="subTitle" idx="14"/>
          </p:nvPr>
        </p:nvSpPr>
        <p:spPr>
          <a:xfrm flipH="1">
            <a:off x="6087154" y="3290642"/>
            <a:ext cx="2306100" cy="6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33" name="Google Shape;133;p13"/>
          <p:cNvSpPr txBox="1">
            <a:spLocks noGrp="1"/>
          </p:cNvSpPr>
          <p:nvPr>
            <p:ph type="subTitle" idx="15"/>
          </p:nvPr>
        </p:nvSpPr>
        <p:spPr>
          <a:xfrm flipH="1">
            <a:off x="6087154" y="2954992"/>
            <a:ext cx="23061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a:latin typeface="Tenor Sans"/>
                <a:ea typeface="Tenor Sans"/>
                <a:cs typeface="Tenor Sans"/>
                <a:sym typeface="Tenor Sans"/>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34" name="Google Shape;134;p1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35" name="Google Shape;135;p13"/>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grpSp>
        <p:nvGrpSpPr>
          <p:cNvPr id="136" name="Google Shape;136;p13"/>
          <p:cNvGrpSpPr/>
          <p:nvPr/>
        </p:nvGrpSpPr>
        <p:grpSpPr>
          <a:xfrm rot="-5400000">
            <a:off x="288656" y="302237"/>
            <a:ext cx="772283" cy="723676"/>
            <a:chOff x="684236" y="4244586"/>
            <a:chExt cx="772283" cy="723676"/>
          </a:xfrm>
        </p:grpSpPr>
        <p:grpSp>
          <p:nvGrpSpPr>
            <p:cNvPr id="137" name="Google Shape;137;p13"/>
            <p:cNvGrpSpPr/>
            <p:nvPr/>
          </p:nvGrpSpPr>
          <p:grpSpPr>
            <a:xfrm>
              <a:off x="733675" y="4244587"/>
              <a:ext cx="722844" cy="723676"/>
              <a:chOff x="622275" y="4230287"/>
              <a:chExt cx="722844" cy="723676"/>
            </a:xfrm>
          </p:grpSpPr>
          <p:sp>
            <p:nvSpPr>
              <p:cNvPr id="138" name="Google Shape;138;p13"/>
              <p:cNvSpPr/>
              <p:nvPr/>
            </p:nvSpPr>
            <p:spPr>
              <a:xfrm rot="-5400000">
                <a:off x="1056225" y="4714412"/>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rot="-5400000">
                <a:off x="1056225" y="4279632"/>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5400000">
                <a:off x="622425" y="4714412"/>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rot="-2700000" flipH="1">
                <a:off x="1056276" y="4279844"/>
                <a:ext cx="239285" cy="239285"/>
              </a:xfrm>
              <a:prstGeom prst="teardrop">
                <a:avLst>
                  <a:gd name="adj" fmla="val 1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142;p13"/>
              <p:cNvCxnSpPr/>
              <p:nvPr/>
            </p:nvCxnSpPr>
            <p:spPr>
              <a:xfrm>
                <a:off x="953775" y="4212125"/>
                <a:ext cx="0" cy="374700"/>
              </a:xfrm>
              <a:prstGeom prst="straightConnector1">
                <a:avLst/>
              </a:prstGeom>
              <a:noFill/>
              <a:ln w="28575" cap="flat" cmpd="sng">
                <a:solidFill>
                  <a:schemeClr val="dk1"/>
                </a:solidFill>
                <a:prstDash val="solid"/>
                <a:round/>
                <a:headEnd type="none" w="med" len="med"/>
                <a:tailEnd type="none" w="med" len="med"/>
              </a:ln>
            </p:spPr>
          </p:cxnSp>
        </p:grpSp>
        <p:sp>
          <p:nvSpPr>
            <p:cNvPr id="143" name="Google Shape;143;p13"/>
            <p:cNvSpPr/>
            <p:nvPr/>
          </p:nvSpPr>
          <p:spPr>
            <a:xfrm rot="-5400000">
              <a:off x="733825" y="4290933"/>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rot="-8100000" flipH="1">
              <a:off x="1167676" y="4294144"/>
              <a:ext cx="239285" cy="239285"/>
            </a:xfrm>
            <a:prstGeom prst="teardrop">
              <a:avLst>
                <a:gd name="adj" fmla="val 1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13"/>
            <p:cNvCxnSpPr/>
            <p:nvPr/>
          </p:nvCxnSpPr>
          <p:spPr>
            <a:xfrm rot="10800000">
              <a:off x="1287325" y="4409600"/>
              <a:ext cx="0" cy="464400"/>
            </a:xfrm>
            <a:prstGeom prst="straightConnector1">
              <a:avLst/>
            </a:prstGeom>
            <a:noFill/>
            <a:ln w="28575" cap="flat" cmpd="sng">
              <a:solidFill>
                <a:schemeClr val="dk1"/>
              </a:solidFill>
              <a:prstDash val="solid"/>
              <a:round/>
              <a:headEnd type="none" w="med" len="med"/>
              <a:tailEnd type="none" w="med" len="med"/>
            </a:ln>
          </p:spPr>
        </p:cxnSp>
        <p:sp>
          <p:nvSpPr>
            <p:cNvPr id="146" name="Google Shape;146;p13"/>
            <p:cNvSpPr/>
            <p:nvPr/>
          </p:nvSpPr>
          <p:spPr>
            <a:xfrm rot="8100000" flipH="1">
              <a:off x="733793" y="4294144"/>
              <a:ext cx="239285" cy="239285"/>
            </a:xfrm>
            <a:prstGeom prst="teardrop">
              <a:avLst>
                <a:gd name="adj" fmla="val 1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3"/>
          <p:cNvSpPr/>
          <p:nvPr/>
        </p:nvSpPr>
        <p:spPr>
          <a:xfrm rot="5400000">
            <a:off x="333462" y="324212"/>
            <a:ext cx="721863" cy="67972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8" name="Google Shape;148;p13"/>
          <p:cNvSpPr/>
          <p:nvPr/>
        </p:nvSpPr>
        <p:spPr>
          <a:xfrm rot="5400000">
            <a:off x="7865911" y="600263"/>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5400000">
            <a:off x="8299711" y="600263"/>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0"/>
        <p:cNvGrpSpPr/>
        <p:nvPr/>
      </p:nvGrpSpPr>
      <p:grpSpPr>
        <a:xfrm>
          <a:off x="0" y="0"/>
          <a:ext cx="0" cy="0"/>
          <a:chOff x="0" y="0"/>
          <a:chExt cx="0" cy="0"/>
        </a:xfrm>
      </p:grpSpPr>
      <p:sp>
        <p:nvSpPr>
          <p:cNvPr id="151" name="Google Shape;151;p1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152" name="Google Shape;152;p14"/>
          <p:cNvSpPr txBox="1">
            <a:spLocks noGrp="1"/>
          </p:cNvSpPr>
          <p:nvPr>
            <p:ph type="title"/>
          </p:nvPr>
        </p:nvSpPr>
        <p:spPr>
          <a:xfrm>
            <a:off x="3883575" y="3086754"/>
            <a:ext cx="4222800" cy="373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3" name="Google Shape;153;p14"/>
          <p:cNvSpPr txBox="1">
            <a:spLocks noGrp="1"/>
          </p:cNvSpPr>
          <p:nvPr>
            <p:ph type="subTitle" idx="1"/>
          </p:nvPr>
        </p:nvSpPr>
        <p:spPr>
          <a:xfrm>
            <a:off x="2523075" y="1532504"/>
            <a:ext cx="5683500" cy="121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2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54" name="Google Shape;154;p14"/>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14"/>
          <p:cNvSpPr/>
          <p:nvPr/>
        </p:nvSpPr>
        <p:spPr>
          <a:xfrm>
            <a:off x="1604109" y="957507"/>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742049" y="526624"/>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1173285" y="1394800"/>
            <a:ext cx="244418" cy="244418"/>
          </a:xfrm>
          <a:custGeom>
            <a:avLst/>
            <a:gdLst/>
            <a:ahLst/>
            <a:cxnLst/>
            <a:rect l="l" t="t" r="r" b="b"/>
            <a:pathLst>
              <a:path w="4155"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742402" y="1394800"/>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1173285" y="1832100"/>
            <a:ext cx="244418" cy="244418"/>
          </a:xfrm>
          <a:custGeom>
            <a:avLst/>
            <a:gdLst/>
            <a:ahLst/>
            <a:cxnLst/>
            <a:rect l="l" t="t" r="r" b="b"/>
            <a:pathLst>
              <a:path w="4155"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742402" y="1832100"/>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7882285" y="526682"/>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7010577" y="526623"/>
            <a:ext cx="707488" cy="244241"/>
          </a:xfrm>
          <a:custGeom>
            <a:avLst/>
            <a:gdLst/>
            <a:ahLst/>
            <a:cxnLst/>
            <a:rect l="l" t="t" r="r" b="b"/>
            <a:pathLst>
              <a:path w="12027" h="4152" extrusionOk="0">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63"/>
        <p:cNvGrpSpPr/>
        <p:nvPr/>
      </p:nvGrpSpPr>
      <p:grpSpPr>
        <a:xfrm>
          <a:off x="0" y="0"/>
          <a:ext cx="0" cy="0"/>
          <a:chOff x="0" y="0"/>
          <a:chExt cx="0" cy="0"/>
        </a:xfrm>
      </p:grpSpPr>
      <p:sp>
        <p:nvSpPr>
          <p:cNvPr id="164" name="Google Shape;164;p1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165" name="Google Shape;165;p15"/>
          <p:cNvSpPr txBox="1">
            <a:spLocks noGrp="1"/>
          </p:cNvSpPr>
          <p:nvPr>
            <p:ph type="title"/>
          </p:nvPr>
        </p:nvSpPr>
        <p:spPr>
          <a:xfrm>
            <a:off x="2270700" y="526625"/>
            <a:ext cx="4602600" cy="38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6" name="Google Shape;166;p15"/>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15"/>
          <p:cNvSpPr/>
          <p:nvPr/>
        </p:nvSpPr>
        <p:spPr>
          <a:xfrm>
            <a:off x="521390" y="597924"/>
            <a:ext cx="244418" cy="244418"/>
          </a:xfrm>
          <a:custGeom>
            <a:avLst/>
            <a:gdLst/>
            <a:ahLst/>
            <a:cxnLst/>
            <a:rect l="l" t="t" r="r" b="b"/>
            <a:pathLst>
              <a:path w="4155" h="4155" extrusionOk="0">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956450" y="597983"/>
            <a:ext cx="1143264" cy="244241"/>
          </a:xfrm>
          <a:custGeom>
            <a:avLst/>
            <a:gdLst/>
            <a:ahLst/>
            <a:cxnLst/>
            <a:rect l="l" t="t" r="r" b="b"/>
            <a:pathLst>
              <a:path w="19435" h="4152" extrusionOk="0">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rot="-5400000">
            <a:off x="7502146" y="608279"/>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rot="-5400000">
            <a:off x="8137887" y="39300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rot="-5400000">
            <a:off x="8378246" y="966693"/>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72"/>
        <p:cNvGrpSpPr/>
        <p:nvPr/>
      </p:nvGrpSpPr>
      <p:grpSpPr>
        <a:xfrm>
          <a:off x="0" y="0"/>
          <a:ext cx="0" cy="0"/>
          <a:chOff x="0" y="0"/>
          <a:chExt cx="0" cy="0"/>
        </a:xfrm>
      </p:grpSpPr>
      <p:sp>
        <p:nvSpPr>
          <p:cNvPr id="173" name="Google Shape;173;p1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174" name="Google Shape;174;p16"/>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175" name="Google Shape;175;p16"/>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6" name="Google Shape;176;p16"/>
          <p:cNvSpPr/>
          <p:nvPr/>
        </p:nvSpPr>
        <p:spPr>
          <a:xfrm rot="5400000">
            <a:off x="8510998" y="597939"/>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5400000">
            <a:off x="7854550" y="382669"/>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178"/>
        <p:cNvGrpSpPr/>
        <p:nvPr/>
      </p:nvGrpSpPr>
      <p:grpSpPr>
        <a:xfrm>
          <a:off x="0" y="0"/>
          <a:ext cx="0" cy="0"/>
          <a:chOff x="0" y="0"/>
          <a:chExt cx="0" cy="0"/>
        </a:xfrm>
      </p:grpSpPr>
      <p:sp>
        <p:nvSpPr>
          <p:cNvPr id="179" name="Google Shape;179;p1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80" name="Google Shape;180;p17"/>
          <p:cNvSpPr txBox="1">
            <a:spLocks noGrp="1"/>
          </p:cNvSpPr>
          <p:nvPr>
            <p:ph type="title"/>
          </p:nvPr>
        </p:nvSpPr>
        <p:spPr>
          <a:xfrm>
            <a:off x="2270700" y="526625"/>
            <a:ext cx="4602600" cy="38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81" name="Google Shape;181;p17"/>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182" name="Google Shape;182;p17"/>
          <p:cNvSpPr/>
          <p:nvPr/>
        </p:nvSpPr>
        <p:spPr>
          <a:xfrm rot="5400000">
            <a:off x="1213423" y="597939"/>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rot="5400000">
            <a:off x="556975" y="382669"/>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8097174" y="596357"/>
            <a:ext cx="694782" cy="675311"/>
          </a:xfrm>
          <a:custGeom>
            <a:avLst/>
            <a:gdLst/>
            <a:ahLst/>
            <a:cxnLst/>
            <a:rect l="l" t="t" r="r" b="b"/>
            <a:pathLst>
              <a:path w="11811" h="11480" extrusionOk="0">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4_1_1">
    <p:spTree>
      <p:nvGrpSpPr>
        <p:cNvPr id="1" name="Shape 185"/>
        <p:cNvGrpSpPr/>
        <p:nvPr/>
      </p:nvGrpSpPr>
      <p:grpSpPr>
        <a:xfrm>
          <a:off x="0" y="0"/>
          <a:ext cx="0" cy="0"/>
          <a:chOff x="0" y="0"/>
          <a:chExt cx="0" cy="0"/>
        </a:xfrm>
      </p:grpSpPr>
      <p:sp>
        <p:nvSpPr>
          <p:cNvPr id="186" name="Google Shape;186;p1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cxnSp>
        <p:nvCxnSpPr>
          <p:cNvPr id="187" name="Google Shape;187;p18"/>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18"/>
          <p:cNvSpPr txBox="1">
            <a:spLocks noGrp="1"/>
          </p:cNvSpPr>
          <p:nvPr>
            <p:ph type="title"/>
          </p:nvPr>
        </p:nvSpPr>
        <p:spPr>
          <a:xfrm>
            <a:off x="1294500" y="526625"/>
            <a:ext cx="6555000" cy="38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189"/>
        <p:cNvGrpSpPr/>
        <p:nvPr/>
      </p:nvGrpSpPr>
      <p:grpSpPr>
        <a:xfrm>
          <a:off x="0" y="0"/>
          <a:ext cx="0" cy="0"/>
          <a:chOff x="0" y="0"/>
          <a:chExt cx="0" cy="0"/>
        </a:xfrm>
      </p:grpSpPr>
      <p:sp>
        <p:nvSpPr>
          <p:cNvPr id="190" name="Google Shape;190;p1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191" name="Google Shape;191;p19"/>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192" name="Google Shape;192;p19"/>
          <p:cNvSpPr txBox="1">
            <a:spLocks noGrp="1"/>
          </p:cNvSpPr>
          <p:nvPr>
            <p:ph type="title" hasCustomPrompt="1"/>
          </p:nvPr>
        </p:nvSpPr>
        <p:spPr>
          <a:xfrm flipH="1">
            <a:off x="4353547" y="931238"/>
            <a:ext cx="1660200" cy="10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80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93" name="Google Shape;193;p19"/>
          <p:cNvSpPr txBox="1">
            <a:spLocks noGrp="1"/>
          </p:cNvSpPr>
          <p:nvPr>
            <p:ph type="title" idx="2"/>
          </p:nvPr>
        </p:nvSpPr>
        <p:spPr>
          <a:xfrm>
            <a:off x="4291700" y="2375625"/>
            <a:ext cx="3943500" cy="876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4" name="Google Shape;194;p19"/>
          <p:cNvSpPr txBox="1">
            <a:spLocks noGrp="1"/>
          </p:cNvSpPr>
          <p:nvPr>
            <p:ph type="subTitle" idx="1"/>
          </p:nvPr>
        </p:nvSpPr>
        <p:spPr>
          <a:xfrm>
            <a:off x="4626500" y="3252538"/>
            <a:ext cx="3237000" cy="58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195"/>
        <p:cNvGrpSpPr/>
        <p:nvPr/>
      </p:nvGrpSpPr>
      <p:grpSpPr>
        <a:xfrm>
          <a:off x="0" y="0"/>
          <a:ext cx="0" cy="0"/>
          <a:chOff x="0" y="0"/>
          <a:chExt cx="0" cy="0"/>
        </a:xfrm>
      </p:grpSpPr>
      <p:sp>
        <p:nvSpPr>
          <p:cNvPr id="196" name="Google Shape;196;p2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197" name="Google Shape;197;p20"/>
          <p:cNvSpPr txBox="1">
            <a:spLocks noGrp="1"/>
          </p:cNvSpPr>
          <p:nvPr>
            <p:ph type="subTitle" idx="1"/>
          </p:nvPr>
        </p:nvSpPr>
        <p:spPr>
          <a:xfrm>
            <a:off x="5240061" y="3598665"/>
            <a:ext cx="2327700" cy="48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98" name="Google Shape;198;p20"/>
          <p:cNvSpPr txBox="1">
            <a:spLocks noGrp="1"/>
          </p:cNvSpPr>
          <p:nvPr>
            <p:ph type="subTitle" idx="2"/>
          </p:nvPr>
        </p:nvSpPr>
        <p:spPr>
          <a:xfrm>
            <a:off x="5240062" y="3210535"/>
            <a:ext cx="2327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199" name="Google Shape;199;p20"/>
          <p:cNvSpPr txBox="1">
            <a:spLocks noGrp="1"/>
          </p:cNvSpPr>
          <p:nvPr>
            <p:ph type="title"/>
          </p:nvPr>
        </p:nvSpPr>
        <p:spPr>
          <a:xfrm>
            <a:off x="2270700" y="526625"/>
            <a:ext cx="4602600" cy="38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00" name="Google Shape;200;p20"/>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201" name="Google Shape;201;p20"/>
          <p:cNvSpPr txBox="1">
            <a:spLocks noGrp="1"/>
          </p:cNvSpPr>
          <p:nvPr>
            <p:ph type="subTitle" idx="3"/>
          </p:nvPr>
        </p:nvSpPr>
        <p:spPr>
          <a:xfrm>
            <a:off x="1576236" y="3598665"/>
            <a:ext cx="2327700" cy="48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02" name="Google Shape;202;p20"/>
          <p:cNvSpPr txBox="1">
            <a:spLocks noGrp="1"/>
          </p:cNvSpPr>
          <p:nvPr>
            <p:ph type="subTitle" idx="4"/>
          </p:nvPr>
        </p:nvSpPr>
        <p:spPr>
          <a:xfrm>
            <a:off x="1576237" y="3210535"/>
            <a:ext cx="23277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03" name="Google Shape;203;p20"/>
          <p:cNvSpPr/>
          <p:nvPr/>
        </p:nvSpPr>
        <p:spPr>
          <a:xfrm rot="5400000">
            <a:off x="8552474" y="3720277"/>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5400000">
            <a:off x="8552474" y="2858570"/>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5400000">
            <a:off x="8100816" y="3294689"/>
            <a:ext cx="717018" cy="67513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820804" y="1447564"/>
            <a:ext cx="244065" cy="244359"/>
          </a:xfrm>
          <a:custGeom>
            <a:avLst/>
            <a:gdLst/>
            <a:ahLst/>
            <a:cxnLst/>
            <a:rect l="l" t="t" r="r" b="b"/>
            <a:pathLst>
              <a:path w="4149" h="4154" extrusionOk="0">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820804" y="585857"/>
            <a:ext cx="244065" cy="244359"/>
          </a:xfrm>
          <a:custGeom>
            <a:avLst/>
            <a:gdLst/>
            <a:ahLst/>
            <a:cxnLst/>
            <a:rect l="l" t="t" r="r" b="b"/>
            <a:pathLst>
              <a:path w="4149" h="4154" extrusionOk="0">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347098" y="585621"/>
            <a:ext cx="720077" cy="1106204"/>
          </a:xfrm>
          <a:custGeom>
            <a:avLst/>
            <a:gdLst/>
            <a:ahLst/>
            <a:cxnLst/>
            <a:rect l="l" t="t" r="r" b="b"/>
            <a:pathLst>
              <a:path w="12241" h="18805" extrusionOk="0">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3" name="Google Shape;33;p3"/>
          <p:cNvSpPr txBox="1">
            <a:spLocks noGrp="1"/>
          </p:cNvSpPr>
          <p:nvPr>
            <p:ph type="title" hasCustomPrompt="1"/>
          </p:nvPr>
        </p:nvSpPr>
        <p:spPr>
          <a:xfrm flipH="1">
            <a:off x="2945400" y="931238"/>
            <a:ext cx="1575300" cy="10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80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4" name="Google Shape;34;p3"/>
          <p:cNvSpPr txBox="1">
            <a:spLocks noGrp="1"/>
          </p:cNvSpPr>
          <p:nvPr>
            <p:ph type="title" idx="2"/>
          </p:nvPr>
        </p:nvSpPr>
        <p:spPr>
          <a:xfrm>
            <a:off x="1058571" y="2375638"/>
            <a:ext cx="3521700" cy="876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 name="Google Shape;35;p3"/>
          <p:cNvSpPr txBox="1">
            <a:spLocks noGrp="1"/>
          </p:cNvSpPr>
          <p:nvPr>
            <p:ph type="subTitle" idx="1"/>
          </p:nvPr>
        </p:nvSpPr>
        <p:spPr>
          <a:xfrm>
            <a:off x="1058571" y="3252550"/>
            <a:ext cx="3233400" cy="58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cxnSp>
        <p:nvCxnSpPr>
          <p:cNvPr id="36" name="Google Shape;36;p3"/>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7">
    <p:spTree>
      <p:nvGrpSpPr>
        <p:cNvPr id="1" name="Shape 209"/>
        <p:cNvGrpSpPr/>
        <p:nvPr/>
      </p:nvGrpSpPr>
      <p:grpSpPr>
        <a:xfrm>
          <a:off x="0" y="0"/>
          <a:ext cx="0" cy="0"/>
          <a:chOff x="0" y="0"/>
          <a:chExt cx="0" cy="0"/>
        </a:xfrm>
      </p:grpSpPr>
      <p:sp>
        <p:nvSpPr>
          <p:cNvPr id="210" name="Google Shape;210;p2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11" name="Google Shape;211;p21"/>
          <p:cNvSpPr txBox="1">
            <a:spLocks noGrp="1"/>
          </p:cNvSpPr>
          <p:nvPr>
            <p:ph type="subTitle" idx="1"/>
          </p:nvPr>
        </p:nvSpPr>
        <p:spPr>
          <a:xfrm>
            <a:off x="845750" y="2933150"/>
            <a:ext cx="2105700" cy="7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2" name="Google Shape;212;p21"/>
          <p:cNvSpPr txBox="1">
            <a:spLocks noGrp="1"/>
          </p:cNvSpPr>
          <p:nvPr>
            <p:ph type="subTitle" idx="2"/>
          </p:nvPr>
        </p:nvSpPr>
        <p:spPr>
          <a:xfrm>
            <a:off x="845760" y="2534413"/>
            <a:ext cx="2105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13" name="Google Shape;213;p21"/>
          <p:cNvSpPr txBox="1">
            <a:spLocks noGrp="1"/>
          </p:cNvSpPr>
          <p:nvPr>
            <p:ph type="subTitle" idx="3"/>
          </p:nvPr>
        </p:nvSpPr>
        <p:spPr>
          <a:xfrm>
            <a:off x="3519150" y="2933150"/>
            <a:ext cx="2105700" cy="7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4" name="Google Shape;214;p21"/>
          <p:cNvSpPr txBox="1">
            <a:spLocks noGrp="1"/>
          </p:cNvSpPr>
          <p:nvPr>
            <p:ph type="subTitle" idx="4"/>
          </p:nvPr>
        </p:nvSpPr>
        <p:spPr>
          <a:xfrm>
            <a:off x="3519160" y="2534413"/>
            <a:ext cx="2105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15" name="Google Shape;215;p21"/>
          <p:cNvSpPr txBox="1">
            <a:spLocks noGrp="1"/>
          </p:cNvSpPr>
          <p:nvPr>
            <p:ph type="subTitle" idx="5"/>
          </p:nvPr>
        </p:nvSpPr>
        <p:spPr>
          <a:xfrm>
            <a:off x="6192550" y="2933150"/>
            <a:ext cx="2105700" cy="70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6" name="Google Shape;216;p21"/>
          <p:cNvSpPr txBox="1">
            <a:spLocks noGrp="1"/>
          </p:cNvSpPr>
          <p:nvPr>
            <p:ph type="subTitle" idx="6"/>
          </p:nvPr>
        </p:nvSpPr>
        <p:spPr>
          <a:xfrm>
            <a:off x="6192560" y="2534413"/>
            <a:ext cx="2105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17" name="Google Shape;217;p21"/>
          <p:cNvSpPr txBox="1">
            <a:spLocks noGrp="1"/>
          </p:cNvSpPr>
          <p:nvPr>
            <p:ph type="title"/>
          </p:nvPr>
        </p:nvSpPr>
        <p:spPr>
          <a:xfrm>
            <a:off x="742000" y="526625"/>
            <a:ext cx="5979600" cy="387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8" name="Google Shape;218;p21"/>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219" name="Google Shape;219;p21"/>
          <p:cNvSpPr/>
          <p:nvPr/>
        </p:nvSpPr>
        <p:spPr>
          <a:xfrm>
            <a:off x="7864465" y="813341"/>
            <a:ext cx="694782" cy="675311"/>
          </a:xfrm>
          <a:custGeom>
            <a:avLst/>
            <a:gdLst/>
            <a:ahLst/>
            <a:cxnLst/>
            <a:rect l="l" t="t" r="r" b="b"/>
            <a:pathLst>
              <a:path w="11811" h="11480" extrusionOk="0">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7429475" y="382533"/>
            <a:ext cx="1143264" cy="244241"/>
          </a:xfrm>
          <a:custGeom>
            <a:avLst/>
            <a:gdLst/>
            <a:ahLst/>
            <a:cxnLst/>
            <a:rect l="l" t="t" r="r" b="b"/>
            <a:pathLst>
              <a:path w="19435" h="4152" extrusionOk="0">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8">
    <p:spTree>
      <p:nvGrpSpPr>
        <p:cNvPr id="1" name="Shape 221"/>
        <p:cNvGrpSpPr/>
        <p:nvPr/>
      </p:nvGrpSpPr>
      <p:grpSpPr>
        <a:xfrm>
          <a:off x="0" y="0"/>
          <a:ext cx="0" cy="0"/>
          <a:chOff x="0" y="0"/>
          <a:chExt cx="0" cy="0"/>
        </a:xfrm>
      </p:grpSpPr>
      <p:sp>
        <p:nvSpPr>
          <p:cNvPr id="222" name="Google Shape;222;p2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23" name="Google Shape;223;p22"/>
          <p:cNvSpPr txBox="1">
            <a:spLocks noGrp="1"/>
          </p:cNvSpPr>
          <p:nvPr>
            <p:ph type="subTitle" idx="1"/>
          </p:nvPr>
        </p:nvSpPr>
        <p:spPr>
          <a:xfrm>
            <a:off x="1708423" y="1742663"/>
            <a:ext cx="2105700" cy="64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4" name="Google Shape;224;p22"/>
          <p:cNvSpPr txBox="1">
            <a:spLocks noGrp="1"/>
          </p:cNvSpPr>
          <p:nvPr>
            <p:ph type="subTitle" idx="2"/>
          </p:nvPr>
        </p:nvSpPr>
        <p:spPr>
          <a:xfrm>
            <a:off x="1708423" y="1379575"/>
            <a:ext cx="2105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25" name="Google Shape;225;p22"/>
          <p:cNvSpPr txBox="1">
            <a:spLocks noGrp="1"/>
          </p:cNvSpPr>
          <p:nvPr>
            <p:ph type="subTitle" idx="3"/>
          </p:nvPr>
        </p:nvSpPr>
        <p:spPr>
          <a:xfrm>
            <a:off x="1708423" y="3466618"/>
            <a:ext cx="2105700" cy="64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6" name="Google Shape;226;p22"/>
          <p:cNvSpPr txBox="1">
            <a:spLocks noGrp="1"/>
          </p:cNvSpPr>
          <p:nvPr>
            <p:ph type="subTitle" idx="4"/>
          </p:nvPr>
        </p:nvSpPr>
        <p:spPr>
          <a:xfrm>
            <a:off x="1708423" y="3109675"/>
            <a:ext cx="2105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27" name="Google Shape;227;p22"/>
          <p:cNvSpPr txBox="1">
            <a:spLocks noGrp="1"/>
          </p:cNvSpPr>
          <p:nvPr>
            <p:ph type="subTitle" idx="5"/>
          </p:nvPr>
        </p:nvSpPr>
        <p:spPr>
          <a:xfrm>
            <a:off x="5645273" y="1742663"/>
            <a:ext cx="2105700" cy="64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28" name="Google Shape;228;p22"/>
          <p:cNvSpPr txBox="1">
            <a:spLocks noGrp="1"/>
          </p:cNvSpPr>
          <p:nvPr>
            <p:ph type="subTitle" idx="6"/>
          </p:nvPr>
        </p:nvSpPr>
        <p:spPr>
          <a:xfrm>
            <a:off x="5645273" y="1379575"/>
            <a:ext cx="2105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29" name="Google Shape;229;p22"/>
          <p:cNvSpPr txBox="1">
            <a:spLocks noGrp="1"/>
          </p:cNvSpPr>
          <p:nvPr>
            <p:ph type="subTitle" idx="7"/>
          </p:nvPr>
        </p:nvSpPr>
        <p:spPr>
          <a:xfrm>
            <a:off x="5645273" y="3466618"/>
            <a:ext cx="2105700" cy="64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30" name="Google Shape;230;p22"/>
          <p:cNvSpPr txBox="1">
            <a:spLocks noGrp="1"/>
          </p:cNvSpPr>
          <p:nvPr>
            <p:ph type="subTitle" idx="8"/>
          </p:nvPr>
        </p:nvSpPr>
        <p:spPr>
          <a:xfrm>
            <a:off x="5645273" y="3109675"/>
            <a:ext cx="2105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31" name="Google Shape;231;p22"/>
          <p:cNvSpPr txBox="1">
            <a:spLocks noGrp="1"/>
          </p:cNvSpPr>
          <p:nvPr>
            <p:ph type="title"/>
          </p:nvPr>
        </p:nvSpPr>
        <p:spPr>
          <a:xfrm>
            <a:off x="742050" y="526625"/>
            <a:ext cx="4602600" cy="387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2" name="Google Shape;232;p22"/>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22"/>
          <p:cNvSpPr/>
          <p:nvPr/>
        </p:nvSpPr>
        <p:spPr>
          <a:xfrm>
            <a:off x="8524531" y="863937"/>
            <a:ext cx="244006" cy="244418"/>
          </a:xfrm>
          <a:custGeom>
            <a:avLst/>
            <a:gdLst/>
            <a:ahLst/>
            <a:cxnLst/>
            <a:rect l="l" t="t" r="r" b="b"/>
            <a:pathLst>
              <a:path w="4148" h="4155" extrusionOk="0">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8524531" y="433113"/>
            <a:ext cx="244006" cy="244359"/>
          </a:xfrm>
          <a:custGeom>
            <a:avLst/>
            <a:gdLst/>
            <a:ahLst/>
            <a:cxnLst/>
            <a:rect l="l" t="t" r="r" b="b"/>
            <a:pathLst>
              <a:path w="4148" h="4154" extrusionOk="0">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657824" y="433113"/>
            <a:ext cx="244418" cy="244359"/>
          </a:xfrm>
          <a:custGeom>
            <a:avLst/>
            <a:gdLst/>
            <a:ahLst/>
            <a:cxnLst/>
            <a:rect l="l" t="t" r="r" b="b"/>
            <a:pathLst>
              <a:path w="4155" h="4154"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7636471" y="433113"/>
            <a:ext cx="733371" cy="675370"/>
          </a:xfrm>
          <a:custGeom>
            <a:avLst/>
            <a:gdLst/>
            <a:ahLst/>
            <a:cxnLst/>
            <a:rect l="l" t="t" r="r" b="b"/>
            <a:pathLst>
              <a:path w="12467" h="11481" extrusionOk="0">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873145" y="433100"/>
            <a:ext cx="244006" cy="244418"/>
          </a:xfrm>
          <a:custGeom>
            <a:avLst/>
            <a:gdLst/>
            <a:ahLst/>
            <a:cxnLst/>
            <a:rect l="l" t="t" r="r" b="b"/>
            <a:pathLst>
              <a:path w="4148" h="4155" extrusionOk="0">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426895" y="433100"/>
            <a:ext cx="244006" cy="244418"/>
          </a:xfrm>
          <a:custGeom>
            <a:avLst/>
            <a:gdLst/>
            <a:ahLst/>
            <a:cxnLst/>
            <a:rect l="l" t="t" r="r" b="b"/>
            <a:pathLst>
              <a:path w="4148" h="4155" extrusionOk="0">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8513988" y="1294793"/>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8086674" y="1294812"/>
            <a:ext cx="244006" cy="244418"/>
          </a:xfrm>
          <a:custGeom>
            <a:avLst/>
            <a:gdLst/>
            <a:ahLst/>
            <a:cxnLst/>
            <a:rect l="l" t="t" r="r" b="b"/>
            <a:pathLst>
              <a:path w="4148" h="4155" extrusionOk="0">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ive columns">
  <p:cSld name="CUSTOM_9">
    <p:spTree>
      <p:nvGrpSpPr>
        <p:cNvPr id="1" name="Shape 241"/>
        <p:cNvGrpSpPr/>
        <p:nvPr/>
      </p:nvGrpSpPr>
      <p:grpSpPr>
        <a:xfrm>
          <a:off x="0" y="0"/>
          <a:ext cx="0" cy="0"/>
          <a:chOff x="0" y="0"/>
          <a:chExt cx="0" cy="0"/>
        </a:xfrm>
      </p:grpSpPr>
      <p:sp>
        <p:nvSpPr>
          <p:cNvPr id="242" name="Google Shape;242;p2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43" name="Google Shape;243;p23"/>
          <p:cNvSpPr txBox="1">
            <a:spLocks noGrp="1"/>
          </p:cNvSpPr>
          <p:nvPr>
            <p:ph type="subTitle" idx="1"/>
          </p:nvPr>
        </p:nvSpPr>
        <p:spPr>
          <a:xfrm>
            <a:off x="1537850" y="1721072"/>
            <a:ext cx="1634700" cy="64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4" name="Google Shape;244;p23"/>
          <p:cNvSpPr txBox="1">
            <a:spLocks noGrp="1"/>
          </p:cNvSpPr>
          <p:nvPr>
            <p:ph type="subTitle" idx="2"/>
          </p:nvPr>
        </p:nvSpPr>
        <p:spPr>
          <a:xfrm>
            <a:off x="1537850" y="1382670"/>
            <a:ext cx="1634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45" name="Google Shape;245;p23"/>
          <p:cNvSpPr txBox="1">
            <a:spLocks noGrp="1"/>
          </p:cNvSpPr>
          <p:nvPr>
            <p:ph type="subTitle" idx="3"/>
          </p:nvPr>
        </p:nvSpPr>
        <p:spPr>
          <a:xfrm>
            <a:off x="4149038" y="1721072"/>
            <a:ext cx="1634700" cy="64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6" name="Google Shape;246;p23"/>
          <p:cNvSpPr txBox="1">
            <a:spLocks noGrp="1"/>
          </p:cNvSpPr>
          <p:nvPr>
            <p:ph type="subTitle" idx="4"/>
          </p:nvPr>
        </p:nvSpPr>
        <p:spPr>
          <a:xfrm>
            <a:off x="4149038" y="1382670"/>
            <a:ext cx="1634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47" name="Google Shape;247;p23"/>
          <p:cNvSpPr txBox="1">
            <a:spLocks noGrp="1"/>
          </p:cNvSpPr>
          <p:nvPr>
            <p:ph type="subTitle" idx="5"/>
          </p:nvPr>
        </p:nvSpPr>
        <p:spPr>
          <a:xfrm>
            <a:off x="6767250" y="1721070"/>
            <a:ext cx="1634700" cy="64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48" name="Google Shape;248;p23"/>
          <p:cNvSpPr txBox="1">
            <a:spLocks noGrp="1"/>
          </p:cNvSpPr>
          <p:nvPr>
            <p:ph type="subTitle" idx="6"/>
          </p:nvPr>
        </p:nvSpPr>
        <p:spPr>
          <a:xfrm>
            <a:off x="6767250" y="1382670"/>
            <a:ext cx="1634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49" name="Google Shape;249;p23"/>
          <p:cNvSpPr txBox="1">
            <a:spLocks noGrp="1"/>
          </p:cNvSpPr>
          <p:nvPr>
            <p:ph type="subTitle" idx="7"/>
          </p:nvPr>
        </p:nvSpPr>
        <p:spPr>
          <a:xfrm>
            <a:off x="1537850" y="3268769"/>
            <a:ext cx="1634700" cy="64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50" name="Google Shape;250;p23"/>
          <p:cNvSpPr txBox="1">
            <a:spLocks noGrp="1"/>
          </p:cNvSpPr>
          <p:nvPr>
            <p:ph type="subTitle" idx="8"/>
          </p:nvPr>
        </p:nvSpPr>
        <p:spPr>
          <a:xfrm>
            <a:off x="1537850" y="2930367"/>
            <a:ext cx="1634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51" name="Google Shape;251;p23"/>
          <p:cNvSpPr txBox="1">
            <a:spLocks noGrp="1"/>
          </p:cNvSpPr>
          <p:nvPr>
            <p:ph type="subTitle" idx="9"/>
          </p:nvPr>
        </p:nvSpPr>
        <p:spPr>
          <a:xfrm>
            <a:off x="4149038" y="3268769"/>
            <a:ext cx="1634700" cy="64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52" name="Google Shape;252;p23"/>
          <p:cNvSpPr txBox="1">
            <a:spLocks noGrp="1"/>
          </p:cNvSpPr>
          <p:nvPr>
            <p:ph type="subTitle" idx="13"/>
          </p:nvPr>
        </p:nvSpPr>
        <p:spPr>
          <a:xfrm>
            <a:off x="4149038" y="2930367"/>
            <a:ext cx="16347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53" name="Google Shape;253;p23"/>
          <p:cNvSpPr txBox="1">
            <a:spLocks noGrp="1"/>
          </p:cNvSpPr>
          <p:nvPr>
            <p:ph type="title"/>
          </p:nvPr>
        </p:nvSpPr>
        <p:spPr>
          <a:xfrm>
            <a:off x="742050" y="526625"/>
            <a:ext cx="4602600" cy="387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54" name="Google Shape;254;p23"/>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23"/>
          <p:cNvSpPr/>
          <p:nvPr/>
        </p:nvSpPr>
        <p:spPr>
          <a:xfrm rot="-5400000">
            <a:off x="5574371" y="608279"/>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rot="-5400000">
            <a:off x="6210112" y="39300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flipH="1">
            <a:off x="6873304" y="3828599"/>
            <a:ext cx="244359" cy="244418"/>
          </a:xfrm>
          <a:custGeom>
            <a:avLst/>
            <a:gdLst/>
            <a:ahLst/>
            <a:cxnLst/>
            <a:rect l="l" t="t" r="r" b="b"/>
            <a:pathLst>
              <a:path w="4154" h="4155" extrusionOk="0">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flipH="1">
            <a:off x="6873304" y="3397775"/>
            <a:ext cx="244359" cy="244418"/>
          </a:xfrm>
          <a:custGeom>
            <a:avLst/>
            <a:gdLst/>
            <a:ahLst/>
            <a:cxnLst/>
            <a:rect l="l" t="t" r="r" b="b"/>
            <a:pathLst>
              <a:path w="4154"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flipH="1">
            <a:off x="7304128" y="3397775"/>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flipH="1">
            <a:off x="6468554" y="3828638"/>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flipH="1">
            <a:off x="7734953" y="296695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flipH="1">
            <a:off x="7278059" y="3397775"/>
            <a:ext cx="717018" cy="67513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10">
    <p:spTree>
      <p:nvGrpSpPr>
        <p:cNvPr id="1" name="Shape 263"/>
        <p:cNvGrpSpPr/>
        <p:nvPr/>
      </p:nvGrpSpPr>
      <p:grpSpPr>
        <a:xfrm>
          <a:off x="0" y="0"/>
          <a:ext cx="0" cy="0"/>
          <a:chOff x="0" y="0"/>
          <a:chExt cx="0" cy="0"/>
        </a:xfrm>
      </p:grpSpPr>
      <p:sp>
        <p:nvSpPr>
          <p:cNvPr id="264" name="Google Shape;264;p2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65" name="Google Shape;265;p24"/>
          <p:cNvSpPr txBox="1">
            <a:spLocks noGrp="1"/>
          </p:cNvSpPr>
          <p:nvPr>
            <p:ph type="subTitle" idx="1"/>
          </p:nvPr>
        </p:nvSpPr>
        <p:spPr>
          <a:xfrm>
            <a:off x="759175" y="1594684"/>
            <a:ext cx="2697000" cy="4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6" name="Google Shape;266;p24"/>
          <p:cNvSpPr txBox="1">
            <a:spLocks noGrp="1"/>
          </p:cNvSpPr>
          <p:nvPr>
            <p:ph type="subTitle" idx="2"/>
          </p:nvPr>
        </p:nvSpPr>
        <p:spPr>
          <a:xfrm>
            <a:off x="759175" y="1196100"/>
            <a:ext cx="26970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67" name="Google Shape;267;p24"/>
          <p:cNvSpPr txBox="1">
            <a:spLocks noGrp="1"/>
          </p:cNvSpPr>
          <p:nvPr>
            <p:ph type="subTitle" idx="3"/>
          </p:nvPr>
        </p:nvSpPr>
        <p:spPr>
          <a:xfrm>
            <a:off x="759175" y="2714331"/>
            <a:ext cx="2697000" cy="4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68" name="Google Shape;268;p24"/>
          <p:cNvSpPr txBox="1">
            <a:spLocks noGrp="1"/>
          </p:cNvSpPr>
          <p:nvPr>
            <p:ph type="subTitle" idx="4"/>
          </p:nvPr>
        </p:nvSpPr>
        <p:spPr>
          <a:xfrm>
            <a:off x="759175" y="2315738"/>
            <a:ext cx="26970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69" name="Google Shape;269;p24"/>
          <p:cNvSpPr txBox="1">
            <a:spLocks noGrp="1"/>
          </p:cNvSpPr>
          <p:nvPr>
            <p:ph type="subTitle" idx="5"/>
          </p:nvPr>
        </p:nvSpPr>
        <p:spPr>
          <a:xfrm>
            <a:off x="759175" y="3833984"/>
            <a:ext cx="2697000" cy="4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70" name="Google Shape;270;p24"/>
          <p:cNvSpPr txBox="1">
            <a:spLocks noGrp="1"/>
          </p:cNvSpPr>
          <p:nvPr>
            <p:ph type="subTitle" idx="6"/>
          </p:nvPr>
        </p:nvSpPr>
        <p:spPr>
          <a:xfrm>
            <a:off x="759175" y="3435400"/>
            <a:ext cx="26970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71" name="Google Shape;271;p24"/>
          <p:cNvSpPr txBox="1">
            <a:spLocks noGrp="1"/>
          </p:cNvSpPr>
          <p:nvPr>
            <p:ph type="subTitle" idx="7"/>
          </p:nvPr>
        </p:nvSpPr>
        <p:spPr>
          <a:xfrm>
            <a:off x="4882500" y="1594684"/>
            <a:ext cx="2697000" cy="4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72" name="Google Shape;272;p24"/>
          <p:cNvSpPr txBox="1">
            <a:spLocks noGrp="1"/>
          </p:cNvSpPr>
          <p:nvPr>
            <p:ph type="subTitle" idx="8"/>
          </p:nvPr>
        </p:nvSpPr>
        <p:spPr>
          <a:xfrm>
            <a:off x="4882500" y="1196100"/>
            <a:ext cx="26970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73" name="Google Shape;273;p24"/>
          <p:cNvSpPr txBox="1">
            <a:spLocks noGrp="1"/>
          </p:cNvSpPr>
          <p:nvPr>
            <p:ph type="subTitle" idx="9"/>
          </p:nvPr>
        </p:nvSpPr>
        <p:spPr>
          <a:xfrm>
            <a:off x="4882500" y="2714331"/>
            <a:ext cx="2697000" cy="4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74" name="Google Shape;274;p24"/>
          <p:cNvSpPr txBox="1">
            <a:spLocks noGrp="1"/>
          </p:cNvSpPr>
          <p:nvPr>
            <p:ph type="subTitle" idx="13"/>
          </p:nvPr>
        </p:nvSpPr>
        <p:spPr>
          <a:xfrm>
            <a:off x="4882500" y="2315738"/>
            <a:ext cx="26970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75" name="Google Shape;275;p24"/>
          <p:cNvSpPr txBox="1">
            <a:spLocks noGrp="1"/>
          </p:cNvSpPr>
          <p:nvPr>
            <p:ph type="subTitle" idx="14"/>
          </p:nvPr>
        </p:nvSpPr>
        <p:spPr>
          <a:xfrm>
            <a:off x="4882500" y="3833984"/>
            <a:ext cx="2697000" cy="4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76" name="Google Shape;276;p24"/>
          <p:cNvSpPr txBox="1">
            <a:spLocks noGrp="1"/>
          </p:cNvSpPr>
          <p:nvPr>
            <p:ph type="subTitle" idx="15"/>
          </p:nvPr>
        </p:nvSpPr>
        <p:spPr>
          <a:xfrm>
            <a:off x="4882500" y="3435400"/>
            <a:ext cx="26970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277" name="Google Shape;277;p24"/>
          <p:cNvSpPr txBox="1">
            <a:spLocks noGrp="1"/>
          </p:cNvSpPr>
          <p:nvPr>
            <p:ph type="title"/>
          </p:nvPr>
        </p:nvSpPr>
        <p:spPr>
          <a:xfrm>
            <a:off x="742050" y="526625"/>
            <a:ext cx="5650500" cy="387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8" name="Google Shape;278;p24"/>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279" name="Google Shape;279;p24"/>
          <p:cNvSpPr/>
          <p:nvPr/>
        </p:nvSpPr>
        <p:spPr>
          <a:xfrm>
            <a:off x="8154911" y="3256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8590735" y="756475"/>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8117734" y="325533"/>
            <a:ext cx="723136" cy="675311"/>
          </a:xfrm>
          <a:custGeom>
            <a:avLst/>
            <a:gdLst/>
            <a:ahLst/>
            <a:cxnLst/>
            <a:rect l="l" t="t" r="r" b="b"/>
            <a:pathLst>
              <a:path w="12293" h="11480" extrusionOk="0">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8155089" y="1184616"/>
            <a:ext cx="244006" cy="244359"/>
          </a:xfrm>
          <a:custGeom>
            <a:avLst/>
            <a:gdLst/>
            <a:ahLst/>
            <a:cxnLst/>
            <a:rect l="l" t="t" r="r" b="b"/>
            <a:pathLst>
              <a:path w="4148" h="4154" extrusionOk="0">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8590561" y="1184616"/>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7724213" y="3256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285"/>
        <p:cNvGrpSpPr/>
        <p:nvPr/>
      </p:nvGrpSpPr>
      <p:grpSpPr>
        <a:xfrm>
          <a:off x="0" y="0"/>
          <a:ext cx="0" cy="0"/>
          <a:chOff x="0" y="0"/>
          <a:chExt cx="0" cy="0"/>
        </a:xfrm>
      </p:grpSpPr>
      <p:sp>
        <p:nvSpPr>
          <p:cNvPr id="286" name="Google Shape;286;p2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87" name="Google Shape;287;p25"/>
          <p:cNvSpPr txBox="1">
            <a:spLocks noGrp="1"/>
          </p:cNvSpPr>
          <p:nvPr>
            <p:ph type="title" hasCustomPrompt="1"/>
          </p:nvPr>
        </p:nvSpPr>
        <p:spPr>
          <a:xfrm>
            <a:off x="1230875" y="634350"/>
            <a:ext cx="2761200" cy="714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45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288" name="Google Shape;288;p25"/>
          <p:cNvSpPr txBox="1">
            <a:spLocks noGrp="1"/>
          </p:cNvSpPr>
          <p:nvPr>
            <p:ph type="subTitle" idx="1"/>
          </p:nvPr>
        </p:nvSpPr>
        <p:spPr>
          <a:xfrm>
            <a:off x="742000" y="1394500"/>
            <a:ext cx="3060600" cy="42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9" name="Google Shape;289;p25"/>
          <p:cNvSpPr txBox="1">
            <a:spLocks noGrp="1"/>
          </p:cNvSpPr>
          <p:nvPr>
            <p:ph type="title" idx="2" hasCustomPrompt="1"/>
          </p:nvPr>
        </p:nvSpPr>
        <p:spPr>
          <a:xfrm>
            <a:off x="5151800" y="634350"/>
            <a:ext cx="2761200" cy="714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45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290" name="Google Shape;290;p25"/>
          <p:cNvSpPr txBox="1">
            <a:spLocks noGrp="1"/>
          </p:cNvSpPr>
          <p:nvPr>
            <p:ph type="subTitle" idx="3"/>
          </p:nvPr>
        </p:nvSpPr>
        <p:spPr>
          <a:xfrm>
            <a:off x="5341400" y="1394500"/>
            <a:ext cx="3060600" cy="428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1" name="Google Shape;291;p25"/>
          <p:cNvSpPr txBox="1">
            <a:spLocks noGrp="1"/>
          </p:cNvSpPr>
          <p:nvPr>
            <p:ph type="title" idx="4" hasCustomPrompt="1"/>
          </p:nvPr>
        </p:nvSpPr>
        <p:spPr>
          <a:xfrm>
            <a:off x="1230875" y="2692950"/>
            <a:ext cx="2761200" cy="714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45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292" name="Google Shape;292;p25"/>
          <p:cNvSpPr txBox="1">
            <a:spLocks noGrp="1"/>
          </p:cNvSpPr>
          <p:nvPr>
            <p:ph type="subTitle" idx="5"/>
          </p:nvPr>
        </p:nvSpPr>
        <p:spPr>
          <a:xfrm>
            <a:off x="742000" y="3453100"/>
            <a:ext cx="3060600" cy="42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3" name="Google Shape;293;p25"/>
          <p:cNvSpPr txBox="1">
            <a:spLocks noGrp="1"/>
          </p:cNvSpPr>
          <p:nvPr>
            <p:ph type="title" idx="6" hasCustomPrompt="1"/>
          </p:nvPr>
        </p:nvSpPr>
        <p:spPr>
          <a:xfrm>
            <a:off x="5151800" y="2692950"/>
            <a:ext cx="2761200" cy="714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45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r>
              <a:t>xx%</a:t>
            </a:r>
          </a:p>
        </p:txBody>
      </p:sp>
      <p:sp>
        <p:nvSpPr>
          <p:cNvPr id="294" name="Google Shape;294;p25"/>
          <p:cNvSpPr txBox="1">
            <a:spLocks noGrp="1"/>
          </p:cNvSpPr>
          <p:nvPr>
            <p:ph type="subTitle" idx="7"/>
          </p:nvPr>
        </p:nvSpPr>
        <p:spPr>
          <a:xfrm>
            <a:off x="5341400" y="3453100"/>
            <a:ext cx="3060600" cy="428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95" name="Google Shape;295;p25"/>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296" name="Google Shape;296;p25"/>
          <p:cNvSpPr/>
          <p:nvPr/>
        </p:nvSpPr>
        <p:spPr>
          <a:xfrm>
            <a:off x="4005716" y="1705011"/>
            <a:ext cx="1132558" cy="1106145"/>
          </a:xfrm>
          <a:custGeom>
            <a:avLst/>
            <a:gdLst/>
            <a:ahLst/>
            <a:cxnLst/>
            <a:rect l="l" t="t" r="r" b="b"/>
            <a:pathLst>
              <a:path w="19253" h="18804" extrusionOk="0">
                <a:moveTo>
                  <a:pt x="9405" y="1"/>
                </a:moveTo>
                <a:cubicBezTo>
                  <a:pt x="8512" y="1"/>
                  <a:pt x="7713" y="577"/>
                  <a:pt x="7430" y="1427"/>
                </a:cubicBezTo>
                <a:cubicBezTo>
                  <a:pt x="7150" y="2293"/>
                  <a:pt x="7462" y="3237"/>
                  <a:pt x="8198" y="3770"/>
                </a:cubicBezTo>
                <a:cubicBezTo>
                  <a:pt x="8719" y="4129"/>
                  <a:pt x="9031" y="4721"/>
                  <a:pt x="9038" y="5359"/>
                </a:cubicBezTo>
                <a:lnTo>
                  <a:pt x="9038" y="5626"/>
                </a:lnTo>
                <a:cubicBezTo>
                  <a:pt x="9025" y="6485"/>
                  <a:pt x="8654" y="7293"/>
                  <a:pt x="8009" y="7866"/>
                </a:cubicBezTo>
                <a:cubicBezTo>
                  <a:pt x="7905" y="7957"/>
                  <a:pt x="7814" y="8061"/>
                  <a:pt x="7729" y="8172"/>
                </a:cubicBezTo>
                <a:cubicBezTo>
                  <a:pt x="7316" y="8713"/>
                  <a:pt x="6668" y="9038"/>
                  <a:pt x="5985" y="9038"/>
                </a:cubicBezTo>
                <a:cubicBezTo>
                  <a:pt x="5978" y="9038"/>
                  <a:pt x="5971" y="9038"/>
                  <a:pt x="5965" y="9038"/>
                </a:cubicBezTo>
                <a:lnTo>
                  <a:pt x="5782" y="9038"/>
                </a:lnTo>
                <a:cubicBezTo>
                  <a:pt x="5775" y="9038"/>
                  <a:pt x="5768" y="9038"/>
                  <a:pt x="5761" y="9038"/>
                </a:cubicBezTo>
                <a:cubicBezTo>
                  <a:pt x="4955" y="9038"/>
                  <a:pt x="4189" y="8680"/>
                  <a:pt x="3666" y="8067"/>
                </a:cubicBezTo>
                <a:cubicBezTo>
                  <a:pt x="3260" y="7592"/>
                  <a:pt x="2674" y="7330"/>
                  <a:pt x="2072" y="7330"/>
                </a:cubicBezTo>
                <a:cubicBezTo>
                  <a:pt x="1834" y="7330"/>
                  <a:pt x="1594" y="7371"/>
                  <a:pt x="1362" y="7455"/>
                </a:cubicBezTo>
                <a:cubicBezTo>
                  <a:pt x="548" y="7755"/>
                  <a:pt x="1" y="8530"/>
                  <a:pt x="1" y="9402"/>
                </a:cubicBezTo>
                <a:cubicBezTo>
                  <a:pt x="1" y="10275"/>
                  <a:pt x="548" y="11056"/>
                  <a:pt x="1362" y="11355"/>
                </a:cubicBezTo>
                <a:cubicBezTo>
                  <a:pt x="1593" y="11438"/>
                  <a:pt x="1832" y="11478"/>
                  <a:pt x="2069" y="11478"/>
                </a:cubicBezTo>
                <a:cubicBezTo>
                  <a:pt x="2672" y="11478"/>
                  <a:pt x="3260" y="11218"/>
                  <a:pt x="3666" y="10737"/>
                </a:cubicBezTo>
                <a:cubicBezTo>
                  <a:pt x="4200" y="10079"/>
                  <a:pt x="5001" y="9695"/>
                  <a:pt x="5854" y="9689"/>
                </a:cubicBezTo>
                <a:lnTo>
                  <a:pt x="5900" y="9689"/>
                </a:lnTo>
                <a:cubicBezTo>
                  <a:pt x="5913" y="9688"/>
                  <a:pt x="5926" y="9688"/>
                  <a:pt x="5939" y="9688"/>
                </a:cubicBezTo>
                <a:cubicBezTo>
                  <a:pt x="6641" y="9688"/>
                  <a:pt x="7294" y="10025"/>
                  <a:pt x="7703" y="10594"/>
                </a:cubicBezTo>
                <a:cubicBezTo>
                  <a:pt x="7840" y="10789"/>
                  <a:pt x="8015" y="10965"/>
                  <a:pt x="8211" y="11101"/>
                </a:cubicBezTo>
                <a:cubicBezTo>
                  <a:pt x="8732" y="11472"/>
                  <a:pt x="9038" y="12071"/>
                  <a:pt x="9038" y="12703"/>
                </a:cubicBezTo>
                <a:lnTo>
                  <a:pt x="9038" y="12768"/>
                </a:lnTo>
                <a:cubicBezTo>
                  <a:pt x="9044" y="13686"/>
                  <a:pt x="8673" y="14565"/>
                  <a:pt x="8002" y="15197"/>
                </a:cubicBezTo>
                <a:cubicBezTo>
                  <a:pt x="6602" y="16474"/>
                  <a:pt x="7513" y="18804"/>
                  <a:pt x="9398" y="18804"/>
                </a:cubicBezTo>
                <a:cubicBezTo>
                  <a:pt x="9406" y="18804"/>
                  <a:pt x="9414" y="18803"/>
                  <a:pt x="9422" y="18803"/>
                </a:cubicBezTo>
                <a:cubicBezTo>
                  <a:pt x="10281" y="18790"/>
                  <a:pt x="11049" y="18250"/>
                  <a:pt x="11349" y="17443"/>
                </a:cubicBezTo>
                <a:cubicBezTo>
                  <a:pt x="11648" y="16635"/>
                  <a:pt x="11414" y="15730"/>
                  <a:pt x="10769" y="15164"/>
                </a:cubicBezTo>
                <a:cubicBezTo>
                  <a:pt x="10079" y="14558"/>
                  <a:pt x="9682" y="13680"/>
                  <a:pt x="9689" y="12762"/>
                </a:cubicBezTo>
                <a:cubicBezTo>
                  <a:pt x="9695" y="12097"/>
                  <a:pt x="10027" y="11479"/>
                  <a:pt x="10581" y="11108"/>
                </a:cubicBezTo>
                <a:cubicBezTo>
                  <a:pt x="10763" y="10984"/>
                  <a:pt x="10926" y="10828"/>
                  <a:pt x="11056" y="10652"/>
                </a:cubicBezTo>
                <a:cubicBezTo>
                  <a:pt x="11505" y="10053"/>
                  <a:pt x="12202" y="9695"/>
                  <a:pt x="12957" y="9689"/>
                </a:cubicBezTo>
                <a:cubicBezTo>
                  <a:pt x="13803" y="9695"/>
                  <a:pt x="14598" y="10079"/>
                  <a:pt x="15138" y="10737"/>
                </a:cubicBezTo>
                <a:cubicBezTo>
                  <a:pt x="15558" y="11237"/>
                  <a:pt x="16143" y="11477"/>
                  <a:pt x="16723" y="11477"/>
                </a:cubicBezTo>
                <a:cubicBezTo>
                  <a:pt x="17465" y="11477"/>
                  <a:pt x="18199" y="11085"/>
                  <a:pt x="18576" y="10340"/>
                </a:cubicBezTo>
                <a:cubicBezTo>
                  <a:pt x="19253" y="9011"/>
                  <a:pt x="18348" y="7429"/>
                  <a:pt x="16863" y="7332"/>
                </a:cubicBezTo>
                <a:cubicBezTo>
                  <a:pt x="16815" y="7328"/>
                  <a:pt x="16768" y="7327"/>
                  <a:pt x="16720" y="7327"/>
                </a:cubicBezTo>
                <a:cubicBezTo>
                  <a:pt x="16107" y="7327"/>
                  <a:pt x="15524" y="7596"/>
                  <a:pt x="15132" y="8067"/>
                </a:cubicBezTo>
                <a:cubicBezTo>
                  <a:pt x="14604" y="8686"/>
                  <a:pt x="13836" y="9038"/>
                  <a:pt x="13022" y="9038"/>
                </a:cubicBezTo>
                <a:lnTo>
                  <a:pt x="12905" y="9038"/>
                </a:lnTo>
                <a:cubicBezTo>
                  <a:pt x="12898" y="9038"/>
                  <a:pt x="12891" y="9038"/>
                  <a:pt x="12884" y="9038"/>
                </a:cubicBezTo>
                <a:cubicBezTo>
                  <a:pt x="12176" y="9038"/>
                  <a:pt x="11494" y="8707"/>
                  <a:pt x="11056" y="8146"/>
                </a:cubicBezTo>
                <a:cubicBezTo>
                  <a:pt x="10971" y="8035"/>
                  <a:pt x="10874" y="7924"/>
                  <a:pt x="10763" y="7833"/>
                </a:cubicBezTo>
                <a:cubicBezTo>
                  <a:pt x="10092" y="7267"/>
                  <a:pt x="9702" y="6433"/>
                  <a:pt x="9689" y="5554"/>
                </a:cubicBezTo>
                <a:lnTo>
                  <a:pt x="9689" y="5411"/>
                </a:lnTo>
                <a:cubicBezTo>
                  <a:pt x="9689" y="4767"/>
                  <a:pt x="10014" y="4161"/>
                  <a:pt x="10555" y="3803"/>
                </a:cubicBezTo>
                <a:cubicBezTo>
                  <a:pt x="11310" y="3302"/>
                  <a:pt x="11648" y="2364"/>
                  <a:pt x="11394" y="1492"/>
                </a:cubicBezTo>
                <a:cubicBezTo>
                  <a:pt x="11141" y="619"/>
                  <a:pt x="10346" y="20"/>
                  <a:pt x="9435" y="1"/>
                </a:cubicBezTo>
                <a:cubicBezTo>
                  <a:pt x="9425" y="1"/>
                  <a:pt x="9415" y="1"/>
                  <a:pt x="9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8012440" y="314654"/>
            <a:ext cx="694782" cy="675311"/>
          </a:xfrm>
          <a:custGeom>
            <a:avLst/>
            <a:gdLst/>
            <a:ahLst/>
            <a:cxnLst/>
            <a:rect l="l" t="t" r="r" b="b"/>
            <a:pathLst>
              <a:path w="11811" h="11480" extrusionOk="0">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447140" y="2943444"/>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436788" y="337426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300"/>
        <p:cNvGrpSpPr/>
        <p:nvPr/>
      </p:nvGrpSpPr>
      <p:grpSpPr>
        <a:xfrm>
          <a:off x="0" y="0"/>
          <a:ext cx="0" cy="0"/>
          <a:chOff x="0" y="0"/>
          <a:chExt cx="0" cy="0"/>
        </a:xfrm>
      </p:grpSpPr>
      <p:sp>
        <p:nvSpPr>
          <p:cNvPr id="301" name="Google Shape;301;p2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02" name="Google Shape;302;p26"/>
          <p:cNvSpPr txBox="1">
            <a:spLocks noGrp="1"/>
          </p:cNvSpPr>
          <p:nvPr>
            <p:ph type="body" idx="1"/>
          </p:nvPr>
        </p:nvSpPr>
        <p:spPr>
          <a:xfrm>
            <a:off x="1859550" y="1456000"/>
            <a:ext cx="5424900" cy="2430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600"/>
            </a:lvl1pPr>
            <a:lvl2pPr marL="914400" lvl="1" indent="-317500" rtl="0">
              <a:lnSpc>
                <a:spcPct val="100000"/>
              </a:lnSpc>
              <a:spcBef>
                <a:spcPts val="0"/>
              </a:spcBef>
              <a:spcAft>
                <a:spcPts val="0"/>
              </a:spcAft>
              <a:buSzPts val="1400"/>
              <a:buFont typeface="Montserrat"/>
              <a:buChar char="○"/>
              <a:defRPr/>
            </a:lvl2pPr>
            <a:lvl3pPr marL="1371600" lvl="2" indent="-317500" rtl="0">
              <a:spcBef>
                <a:spcPts val="0"/>
              </a:spcBef>
              <a:spcAft>
                <a:spcPts val="0"/>
              </a:spcAft>
              <a:buSzPts val="1400"/>
              <a:buFont typeface="Montserrat"/>
              <a:buChar char="■"/>
              <a:defRPr/>
            </a:lvl3pPr>
            <a:lvl4pPr marL="1828800" lvl="3" indent="-317500" rtl="0">
              <a:spcBef>
                <a:spcPts val="0"/>
              </a:spcBef>
              <a:spcAft>
                <a:spcPts val="0"/>
              </a:spcAft>
              <a:buSzPts val="1400"/>
              <a:buFont typeface="Montserrat"/>
              <a:buChar char="●"/>
              <a:defRPr/>
            </a:lvl4pPr>
            <a:lvl5pPr marL="2286000" lvl="4" indent="-317500" rtl="0">
              <a:spcBef>
                <a:spcPts val="0"/>
              </a:spcBef>
              <a:spcAft>
                <a:spcPts val="0"/>
              </a:spcAft>
              <a:buSzPts val="1400"/>
              <a:buFont typeface="Montserrat"/>
              <a:buChar char="○"/>
              <a:defRPr/>
            </a:lvl5pPr>
            <a:lvl6pPr marL="2743200" lvl="5" indent="-317500" rtl="0">
              <a:spcBef>
                <a:spcPts val="0"/>
              </a:spcBef>
              <a:spcAft>
                <a:spcPts val="0"/>
              </a:spcAft>
              <a:buSzPts val="1400"/>
              <a:buFont typeface="Montserrat"/>
              <a:buChar char="■"/>
              <a:defRPr/>
            </a:lvl6pPr>
            <a:lvl7pPr marL="3200400" lvl="6" indent="-317500" rtl="0">
              <a:spcBef>
                <a:spcPts val="0"/>
              </a:spcBef>
              <a:spcAft>
                <a:spcPts val="0"/>
              </a:spcAft>
              <a:buSzPts val="1400"/>
              <a:buFont typeface="Montserrat"/>
              <a:buChar char="●"/>
              <a:defRPr/>
            </a:lvl7pPr>
            <a:lvl8pPr marL="3657600" lvl="7" indent="-317500" rtl="0">
              <a:spcBef>
                <a:spcPts val="0"/>
              </a:spcBef>
              <a:spcAft>
                <a:spcPts val="0"/>
              </a:spcAft>
              <a:buSzPts val="1400"/>
              <a:buFont typeface="Montserrat"/>
              <a:buChar char="○"/>
              <a:defRPr/>
            </a:lvl8pPr>
            <a:lvl9pPr marL="4114800" lvl="8" indent="-317500" rtl="0">
              <a:spcBef>
                <a:spcPts val="0"/>
              </a:spcBef>
              <a:spcAft>
                <a:spcPts val="0"/>
              </a:spcAft>
              <a:buSzPts val="1400"/>
              <a:buFont typeface="Montserrat"/>
              <a:buChar char="■"/>
              <a:defRPr/>
            </a:lvl9pPr>
          </a:lstStyle>
          <a:p>
            <a:endParaRPr/>
          </a:p>
        </p:txBody>
      </p:sp>
      <p:sp>
        <p:nvSpPr>
          <p:cNvPr id="303" name="Google Shape;303;p26"/>
          <p:cNvSpPr txBox="1">
            <a:spLocks noGrp="1"/>
          </p:cNvSpPr>
          <p:nvPr>
            <p:ph type="title"/>
          </p:nvPr>
        </p:nvSpPr>
        <p:spPr>
          <a:xfrm>
            <a:off x="1859550" y="526625"/>
            <a:ext cx="5424900" cy="387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4" name="Google Shape;304;p26"/>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26"/>
          <p:cNvSpPr/>
          <p:nvPr/>
        </p:nvSpPr>
        <p:spPr>
          <a:xfrm flipH="1">
            <a:off x="7662311" y="1073228"/>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flipH="1">
            <a:off x="8120744" y="1941404"/>
            <a:ext cx="244418" cy="244418"/>
          </a:xfrm>
          <a:custGeom>
            <a:avLst/>
            <a:gdLst/>
            <a:ahLst/>
            <a:cxnLst/>
            <a:rect l="l" t="t" r="r" b="b"/>
            <a:pathLst>
              <a:path w="4155"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flipH="1">
            <a:off x="8551628" y="1941404"/>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384773" y="2613197"/>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384773" y="3474845"/>
            <a:ext cx="244359" cy="244418"/>
          </a:xfrm>
          <a:custGeom>
            <a:avLst/>
            <a:gdLst/>
            <a:ahLst/>
            <a:cxnLst/>
            <a:rect l="l" t="t" r="r" b="b"/>
            <a:pathLst>
              <a:path w="4154" h="4155" extrusionOk="0">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347597" y="2613080"/>
            <a:ext cx="723136" cy="675311"/>
          </a:xfrm>
          <a:custGeom>
            <a:avLst/>
            <a:gdLst/>
            <a:ahLst/>
            <a:cxnLst/>
            <a:rect l="l" t="t" r="r" b="b"/>
            <a:pathLst>
              <a:path w="12293" h="11480" extrusionOk="0">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820598" y="3044021"/>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820598" y="3474845"/>
            <a:ext cx="244006" cy="244418"/>
          </a:xfrm>
          <a:custGeom>
            <a:avLst/>
            <a:gdLst/>
            <a:ahLst/>
            <a:cxnLst/>
            <a:rect l="l" t="t" r="r" b="b"/>
            <a:pathLst>
              <a:path w="4148" h="4155" extrusionOk="0">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CUSTOM_12_1">
    <p:spTree>
      <p:nvGrpSpPr>
        <p:cNvPr id="1" name="Shape 313"/>
        <p:cNvGrpSpPr/>
        <p:nvPr/>
      </p:nvGrpSpPr>
      <p:grpSpPr>
        <a:xfrm>
          <a:off x="0" y="0"/>
          <a:ext cx="0" cy="0"/>
          <a:chOff x="0" y="0"/>
          <a:chExt cx="0" cy="0"/>
        </a:xfrm>
      </p:grpSpPr>
      <p:sp>
        <p:nvSpPr>
          <p:cNvPr id="314" name="Google Shape;314;p2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15" name="Google Shape;315;p27"/>
          <p:cNvSpPr txBox="1">
            <a:spLocks noGrp="1"/>
          </p:cNvSpPr>
          <p:nvPr>
            <p:ph type="subTitle" idx="1"/>
          </p:nvPr>
        </p:nvSpPr>
        <p:spPr>
          <a:xfrm>
            <a:off x="5510838" y="2006337"/>
            <a:ext cx="2891100" cy="153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16" name="Google Shape;316;p27"/>
          <p:cNvSpPr txBox="1">
            <a:spLocks noGrp="1"/>
          </p:cNvSpPr>
          <p:nvPr>
            <p:ph type="title"/>
          </p:nvPr>
        </p:nvSpPr>
        <p:spPr>
          <a:xfrm>
            <a:off x="5288913" y="1163013"/>
            <a:ext cx="2891100" cy="613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17" name="Google Shape;317;p27"/>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27"/>
          <p:cNvSpPr/>
          <p:nvPr/>
        </p:nvSpPr>
        <p:spPr>
          <a:xfrm>
            <a:off x="444475" y="331733"/>
            <a:ext cx="1143264" cy="244241"/>
          </a:xfrm>
          <a:custGeom>
            <a:avLst/>
            <a:gdLst/>
            <a:ahLst/>
            <a:cxnLst/>
            <a:rect l="l" t="t" r="r" b="b"/>
            <a:pathLst>
              <a:path w="19435" h="4152" extrusionOk="0">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rot="-5400000">
            <a:off x="4055778" y="395237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5400000">
            <a:off x="4465690" y="3516389"/>
            <a:ext cx="717018" cy="67513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CUSTOM_12_1_1">
    <p:spTree>
      <p:nvGrpSpPr>
        <p:cNvPr id="1" name="Shape 321"/>
        <p:cNvGrpSpPr/>
        <p:nvPr/>
      </p:nvGrpSpPr>
      <p:grpSpPr>
        <a:xfrm>
          <a:off x="0" y="0"/>
          <a:ext cx="0" cy="0"/>
          <a:chOff x="0" y="0"/>
          <a:chExt cx="0" cy="0"/>
        </a:xfrm>
      </p:grpSpPr>
      <p:sp>
        <p:nvSpPr>
          <p:cNvPr id="322" name="Google Shape;322;p2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23" name="Google Shape;323;p28"/>
          <p:cNvSpPr txBox="1">
            <a:spLocks noGrp="1"/>
          </p:cNvSpPr>
          <p:nvPr>
            <p:ph type="subTitle" idx="1"/>
          </p:nvPr>
        </p:nvSpPr>
        <p:spPr>
          <a:xfrm>
            <a:off x="1192200" y="2144263"/>
            <a:ext cx="3123300" cy="1105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24" name="Google Shape;324;p28"/>
          <p:cNvSpPr txBox="1">
            <a:spLocks noGrp="1"/>
          </p:cNvSpPr>
          <p:nvPr>
            <p:ph type="title"/>
          </p:nvPr>
        </p:nvSpPr>
        <p:spPr>
          <a:xfrm>
            <a:off x="832050" y="1266388"/>
            <a:ext cx="3483300" cy="6039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5" name="Google Shape;325;p28"/>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326" name="Google Shape;326;p28"/>
          <p:cNvSpPr/>
          <p:nvPr/>
        </p:nvSpPr>
        <p:spPr>
          <a:xfrm>
            <a:off x="5079699" y="316642"/>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5514480" y="316642"/>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rot="10800000" flipH="1">
            <a:off x="922312" y="3524374"/>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13">
    <p:spTree>
      <p:nvGrpSpPr>
        <p:cNvPr id="1" name="Shape 329"/>
        <p:cNvGrpSpPr/>
        <p:nvPr/>
      </p:nvGrpSpPr>
      <p:grpSpPr>
        <a:xfrm>
          <a:off x="0" y="0"/>
          <a:ext cx="0" cy="0"/>
          <a:chOff x="0" y="0"/>
          <a:chExt cx="0" cy="0"/>
        </a:xfrm>
      </p:grpSpPr>
      <p:sp>
        <p:nvSpPr>
          <p:cNvPr id="330" name="Google Shape;330;p2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31" name="Google Shape;331;p29"/>
          <p:cNvSpPr txBox="1">
            <a:spLocks noGrp="1"/>
          </p:cNvSpPr>
          <p:nvPr>
            <p:ph type="body" idx="1"/>
          </p:nvPr>
        </p:nvSpPr>
        <p:spPr>
          <a:xfrm>
            <a:off x="2016300" y="1909025"/>
            <a:ext cx="5111400" cy="228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30200" rtl="0">
              <a:lnSpc>
                <a:spcPct val="100000"/>
              </a:lnSpc>
              <a:spcBef>
                <a:spcPts val="0"/>
              </a:spcBef>
              <a:spcAft>
                <a:spcPts val="0"/>
              </a:spcAft>
              <a:buClr>
                <a:schemeClr val="dk1"/>
              </a:buClr>
              <a:buSzPts val="1600"/>
              <a:buFont typeface="Montserrat"/>
              <a:buChar char="○"/>
              <a:defRPr sz="1200">
                <a:solidFill>
                  <a:schemeClr val="dk1"/>
                </a:solidFill>
              </a:defRPr>
            </a:lvl2pPr>
            <a:lvl3pPr marL="1371600" lvl="2" indent="-330200" rtl="0">
              <a:spcBef>
                <a:spcPts val="0"/>
              </a:spcBef>
              <a:spcAft>
                <a:spcPts val="0"/>
              </a:spcAft>
              <a:buClr>
                <a:schemeClr val="dk1"/>
              </a:buClr>
              <a:buSzPts val="1600"/>
              <a:buFont typeface="Montserrat"/>
              <a:buChar char="■"/>
              <a:defRPr>
                <a:solidFill>
                  <a:schemeClr val="dk1"/>
                </a:solidFill>
              </a:defRPr>
            </a:lvl3pPr>
            <a:lvl4pPr marL="1828800" lvl="3" indent="-330200" rtl="0">
              <a:spcBef>
                <a:spcPts val="0"/>
              </a:spcBef>
              <a:spcAft>
                <a:spcPts val="0"/>
              </a:spcAft>
              <a:buClr>
                <a:schemeClr val="dk1"/>
              </a:buClr>
              <a:buSzPts val="1600"/>
              <a:buFont typeface="Montserrat"/>
              <a:buChar char="●"/>
              <a:defRPr>
                <a:solidFill>
                  <a:schemeClr val="dk1"/>
                </a:solidFill>
              </a:defRPr>
            </a:lvl4pPr>
            <a:lvl5pPr marL="2286000" lvl="4" indent="-330200" rtl="0">
              <a:spcBef>
                <a:spcPts val="0"/>
              </a:spcBef>
              <a:spcAft>
                <a:spcPts val="0"/>
              </a:spcAft>
              <a:buClr>
                <a:schemeClr val="dk1"/>
              </a:buClr>
              <a:buSzPts val="1600"/>
              <a:buFont typeface="Montserrat"/>
              <a:buChar char="○"/>
              <a:defRPr>
                <a:solidFill>
                  <a:schemeClr val="dk1"/>
                </a:solidFill>
              </a:defRPr>
            </a:lvl5pPr>
            <a:lvl6pPr marL="2743200" lvl="5" indent="-330200" rtl="0">
              <a:spcBef>
                <a:spcPts val="0"/>
              </a:spcBef>
              <a:spcAft>
                <a:spcPts val="0"/>
              </a:spcAft>
              <a:buClr>
                <a:schemeClr val="dk1"/>
              </a:buClr>
              <a:buSzPts val="1600"/>
              <a:buFont typeface="Montserrat"/>
              <a:buChar char="■"/>
              <a:defRPr>
                <a:solidFill>
                  <a:schemeClr val="dk1"/>
                </a:solidFill>
              </a:defRPr>
            </a:lvl6pPr>
            <a:lvl7pPr marL="3200400" lvl="6" indent="-330200" rtl="0">
              <a:spcBef>
                <a:spcPts val="0"/>
              </a:spcBef>
              <a:spcAft>
                <a:spcPts val="0"/>
              </a:spcAft>
              <a:buClr>
                <a:schemeClr val="dk1"/>
              </a:buClr>
              <a:buSzPts val="1600"/>
              <a:buFont typeface="Montserrat"/>
              <a:buChar char="●"/>
              <a:defRPr>
                <a:solidFill>
                  <a:schemeClr val="dk1"/>
                </a:solidFill>
              </a:defRPr>
            </a:lvl7pPr>
            <a:lvl8pPr marL="3657600" lvl="7" indent="-330200" rtl="0">
              <a:spcBef>
                <a:spcPts val="0"/>
              </a:spcBef>
              <a:spcAft>
                <a:spcPts val="0"/>
              </a:spcAft>
              <a:buClr>
                <a:schemeClr val="dk1"/>
              </a:buClr>
              <a:buSzPts val="1600"/>
              <a:buFont typeface="Montserrat"/>
              <a:buChar char="○"/>
              <a:defRPr>
                <a:solidFill>
                  <a:schemeClr val="dk1"/>
                </a:solidFill>
              </a:defRPr>
            </a:lvl8pPr>
            <a:lvl9pPr marL="4114800" lvl="8" indent="-330200" rtl="0">
              <a:spcBef>
                <a:spcPts val="0"/>
              </a:spcBef>
              <a:spcAft>
                <a:spcPts val="0"/>
              </a:spcAft>
              <a:buClr>
                <a:schemeClr val="dk1"/>
              </a:buClr>
              <a:buSzPts val="1600"/>
              <a:buFont typeface="Montserrat"/>
              <a:buChar char="■"/>
              <a:defRPr>
                <a:solidFill>
                  <a:schemeClr val="dk1"/>
                </a:solidFill>
              </a:defRPr>
            </a:lvl9pPr>
          </a:lstStyle>
          <a:p>
            <a:endParaRPr/>
          </a:p>
        </p:txBody>
      </p:sp>
      <p:sp>
        <p:nvSpPr>
          <p:cNvPr id="332" name="Google Shape;332;p29"/>
          <p:cNvSpPr txBox="1">
            <a:spLocks noGrp="1"/>
          </p:cNvSpPr>
          <p:nvPr>
            <p:ph type="subTitle" idx="2"/>
          </p:nvPr>
        </p:nvSpPr>
        <p:spPr>
          <a:xfrm>
            <a:off x="2016300" y="1123325"/>
            <a:ext cx="5111400" cy="5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333" name="Google Shape;333;p29"/>
          <p:cNvSpPr txBox="1">
            <a:spLocks noGrp="1"/>
          </p:cNvSpPr>
          <p:nvPr>
            <p:ph type="title"/>
          </p:nvPr>
        </p:nvSpPr>
        <p:spPr>
          <a:xfrm>
            <a:off x="1805925" y="526625"/>
            <a:ext cx="5532300" cy="38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4" name="Google Shape;334;p29"/>
          <p:cNvSpPr/>
          <p:nvPr/>
        </p:nvSpPr>
        <p:spPr>
          <a:xfrm>
            <a:off x="985531" y="2124189"/>
            <a:ext cx="244065" cy="244359"/>
          </a:xfrm>
          <a:custGeom>
            <a:avLst/>
            <a:gdLst/>
            <a:ahLst/>
            <a:cxnLst/>
            <a:rect l="l" t="t" r="r" b="b"/>
            <a:pathLst>
              <a:path w="4149" h="4154" extrusionOk="0">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985531" y="1262482"/>
            <a:ext cx="244065" cy="244359"/>
          </a:xfrm>
          <a:custGeom>
            <a:avLst/>
            <a:gdLst/>
            <a:ahLst/>
            <a:cxnLst/>
            <a:rect l="l" t="t" r="r" b="b"/>
            <a:pathLst>
              <a:path w="4149" h="4154" extrusionOk="0">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511824" y="1262246"/>
            <a:ext cx="720077" cy="1106204"/>
          </a:xfrm>
          <a:custGeom>
            <a:avLst/>
            <a:gdLst/>
            <a:ahLst/>
            <a:cxnLst/>
            <a:rect l="l" t="t" r="r" b="b"/>
            <a:pathLst>
              <a:path w="12241" h="18805" extrusionOk="0">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555464" y="2563922"/>
            <a:ext cx="244006" cy="244418"/>
          </a:xfrm>
          <a:custGeom>
            <a:avLst/>
            <a:gdLst/>
            <a:ahLst/>
            <a:cxnLst/>
            <a:rect l="l" t="t" r="r" b="b"/>
            <a:pathLst>
              <a:path w="4148" h="4155" extrusionOk="0">
                <a:moveTo>
                  <a:pt x="2071" y="1"/>
                </a:moveTo>
                <a:cubicBezTo>
                  <a:pt x="925" y="1"/>
                  <a:pt x="0" y="932"/>
                  <a:pt x="0" y="2078"/>
                </a:cubicBezTo>
                <a:cubicBezTo>
                  <a:pt x="0" y="3224"/>
                  <a:pt x="925" y="4155"/>
                  <a:pt x="2071" y="4155"/>
                </a:cubicBezTo>
                <a:cubicBezTo>
                  <a:pt x="3216" y="4155"/>
                  <a:pt x="4147" y="3224"/>
                  <a:pt x="4147" y="2078"/>
                </a:cubicBezTo>
                <a:cubicBezTo>
                  <a:pt x="4147" y="932"/>
                  <a:pt x="3216" y="1"/>
                  <a:pt x="2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7454627" y="2445707"/>
            <a:ext cx="244006" cy="244359"/>
          </a:xfrm>
          <a:custGeom>
            <a:avLst/>
            <a:gdLst/>
            <a:ahLst/>
            <a:cxnLst/>
            <a:rect l="l" t="t" r="r" b="b"/>
            <a:pathLst>
              <a:path w="4148" h="4154" extrusionOk="0">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7890098" y="2445707"/>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8325923" y="2445707"/>
            <a:ext cx="244006" cy="244359"/>
          </a:xfrm>
          <a:custGeom>
            <a:avLst/>
            <a:gdLst/>
            <a:ahLst/>
            <a:cxnLst/>
            <a:rect l="l" t="t" r="r" b="b"/>
            <a:pathLst>
              <a:path w="4148" h="4154"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a:off x="7453862" y="2014883"/>
            <a:ext cx="1143264" cy="244241"/>
          </a:xfrm>
          <a:custGeom>
            <a:avLst/>
            <a:gdLst/>
            <a:ahLst/>
            <a:cxnLst/>
            <a:rect l="l" t="t" r="r" b="b"/>
            <a:pathLst>
              <a:path w="19435" h="4152" extrusionOk="0">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 name="Google Shape;342;p29"/>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13_1">
    <p:spTree>
      <p:nvGrpSpPr>
        <p:cNvPr id="1" name="Shape 343"/>
        <p:cNvGrpSpPr/>
        <p:nvPr/>
      </p:nvGrpSpPr>
      <p:grpSpPr>
        <a:xfrm>
          <a:off x="0" y="0"/>
          <a:ext cx="0" cy="0"/>
          <a:chOff x="0" y="0"/>
          <a:chExt cx="0" cy="0"/>
        </a:xfrm>
      </p:grpSpPr>
      <p:sp>
        <p:nvSpPr>
          <p:cNvPr id="344" name="Google Shape;344;p3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45" name="Google Shape;345;p30"/>
          <p:cNvSpPr txBox="1">
            <a:spLocks noGrp="1"/>
          </p:cNvSpPr>
          <p:nvPr>
            <p:ph type="body" idx="1"/>
          </p:nvPr>
        </p:nvSpPr>
        <p:spPr>
          <a:xfrm>
            <a:off x="2016300" y="1618100"/>
            <a:ext cx="5111400" cy="2998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30200" rtl="0">
              <a:lnSpc>
                <a:spcPct val="100000"/>
              </a:lnSpc>
              <a:spcBef>
                <a:spcPts val="0"/>
              </a:spcBef>
              <a:spcAft>
                <a:spcPts val="0"/>
              </a:spcAft>
              <a:buClr>
                <a:schemeClr val="dk1"/>
              </a:buClr>
              <a:buSzPts val="1600"/>
              <a:buFont typeface="Montserrat"/>
              <a:buChar char="○"/>
              <a:defRPr sz="1200">
                <a:solidFill>
                  <a:schemeClr val="dk1"/>
                </a:solidFill>
              </a:defRPr>
            </a:lvl2pPr>
            <a:lvl3pPr marL="1371600" lvl="2" indent="-330200" rtl="0">
              <a:spcBef>
                <a:spcPts val="0"/>
              </a:spcBef>
              <a:spcAft>
                <a:spcPts val="0"/>
              </a:spcAft>
              <a:buClr>
                <a:schemeClr val="dk1"/>
              </a:buClr>
              <a:buSzPts val="1600"/>
              <a:buFont typeface="Montserrat"/>
              <a:buChar char="■"/>
              <a:defRPr>
                <a:solidFill>
                  <a:schemeClr val="dk1"/>
                </a:solidFill>
              </a:defRPr>
            </a:lvl3pPr>
            <a:lvl4pPr marL="1828800" lvl="3" indent="-330200" rtl="0">
              <a:spcBef>
                <a:spcPts val="0"/>
              </a:spcBef>
              <a:spcAft>
                <a:spcPts val="0"/>
              </a:spcAft>
              <a:buClr>
                <a:schemeClr val="dk1"/>
              </a:buClr>
              <a:buSzPts val="1600"/>
              <a:buFont typeface="Montserrat"/>
              <a:buChar char="●"/>
              <a:defRPr>
                <a:solidFill>
                  <a:schemeClr val="dk1"/>
                </a:solidFill>
              </a:defRPr>
            </a:lvl4pPr>
            <a:lvl5pPr marL="2286000" lvl="4" indent="-330200" rtl="0">
              <a:spcBef>
                <a:spcPts val="0"/>
              </a:spcBef>
              <a:spcAft>
                <a:spcPts val="0"/>
              </a:spcAft>
              <a:buClr>
                <a:schemeClr val="dk1"/>
              </a:buClr>
              <a:buSzPts val="1600"/>
              <a:buFont typeface="Montserrat"/>
              <a:buChar char="○"/>
              <a:defRPr>
                <a:solidFill>
                  <a:schemeClr val="dk1"/>
                </a:solidFill>
              </a:defRPr>
            </a:lvl5pPr>
            <a:lvl6pPr marL="2743200" lvl="5" indent="-330200" rtl="0">
              <a:spcBef>
                <a:spcPts val="0"/>
              </a:spcBef>
              <a:spcAft>
                <a:spcPts val="0"/>
              </a:spcAft>
              <a:buClr>
                <a:schemeClr val="dk1"/>
              </a:buClr>
              <a:buSzPts val="1600"/>
              <a:buFont typeface="Montserrat"/>
              <a:buChar char="■"/>
              <a:defRPr>
                <a:solidFill>
                  <a:schemeClr val="dk1"/>
                </a:solidFill>
              </a:defRPr>
            </a:lvl6pPr>
            <a:lvl7pPr marL="3200400" lvl="6" indent="-330200" rtl="0">
              <a:spcBef>
                <a:spcPts val="0"/>
              </a:spcBef>
              <a:spcAft>
                <a:spcPts val="0"/>
              </a:spcAft>
              <a:buClr>
                <a:schemeClr val="dk1"/>
              </a:buClr>
              <a:buSzPts val="1600"/>
              <a:buFont typeface="Montserrat"/>
              <a:buChar char="●"/>
              <a:defRPr>
                <a:solidFill>
                  <a:schemeClr val="dk1"/>
                </a:solidFill>
              </a:defRPr>
            </a:lvl7pPr>
            <a:lvl8pPr marL="3657600" lvl="7" indent="-330200" rtl="0">
              <a:spcBef>
                <a:spcPts val="0"/>
              </a:spcBef>
              <a:spcAft>
                <a:spcPts val="0"/>
              </a:spcAft>
              <a:buClr>
                <a:schemeClr val="dk1"/>
              </a:buClr>
              <a:buSzPts val="1600"/>
              <a:buFont typeface="Montserrat"/>
              <a:buChar char="○"/>
              <a:defRPr>
                <a:solidFill>
                  <a:schemeClr val="dk1"/>
                </a:solidFill>
              </a:defRPr>
            </a:lvl8pPr>
            <a:lvl9pPr marL="4114800" lvl="8" indent="-330200" rtl="0">
              <a:spcBef>
                <a:spcPts val="0"/>
              </a:spcBef>
              <a:spcAft>
                <a:spcPts val="0"/>
              </a:spcAft>
              <a:buClr>
                <a:schemeClr val="dk1"/>
              </a:buClr>
              <a:buSzPts val="1600"/>
              <a:buFont typeface="Montserrat"/>
              <a:buChar char="■"/>
              <a:defRPr>
                <a:solidFill>
                  <a:schemeClr val="dk1"/>
                </a:solidFill>
              </a:defRPr>
            </a:lvl9pPr>
          </a:lstStyle>
          <a:p>
            <a:endParaRPr/>
          </a:p>
        </p:txBody>
      </p:sp>
      <p:sp>
        <p:nvSpPr>
          <p:cNvPr id="346" name="Google Shape;346;p30"/>
          <p:cNvSpPr txBox="1">
            <a:spLocks noGrp="1"/>
          </p:cNvSpPr>
          <p:nvPr>
            <p:ph type="subTitle" idx="2"/>
          </p:nvPr>
        </p:nvSpPr>
        <p:spPr>
          <a:xfrm>
            <a:off x="2016300" y="1123325"/>
            <a:ext cx="5111400" cy="5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a:lvl1pPr>
            <a:lvl2pPr lvl="1" algn="ctr" rtl="0">
              <a:lnSpc>
                <a:spcPct val="100000"/>
              </a:lnSpc>
              <a:spcBef>
                <a:spcPts val="0"/>
              </a:spcBef>
              <a:spcAft>
                <a:spcPts val="0"/>
              </a:spcAft>
              <a:buClr>
                <a:schemeClr val="dk1"/>
              </a:buClr>
              <a:buSzPts val="2000"/>
              <a:buNone/>
              <a:defRPr sz="2000" b="1">
                <a:solidFill>
                  <a:schemeClr val="dk1"/>
                </a:solidFill>
              </a:defRPr>
            </a:lvl2pPr>
            <a:lvl3pPr lvl="2" algn="ctr" rtl="0">
              <a:lnSpc>
                <a:spcPct val="100000"/>
              </a:lnSpc>
              <a:spcBef>
                <a:spcPts val="0"/>
              </a:spcBef>
              <a:spcAft>
                <a:spcPts val="0"/>
              </a:spcAft>
              <a:buClr>
                <a:schemeClr val="dk1"/>
              </a:buClr>
              <a:buSzPts val="2000"/>
              <a:buNone/>
              <a:defRPr sz="2000" b="1">
                <a:solidFill>
                  <a:schemeClr val="dk1"/>
                </a:solidFill>
              </a:defRPr>
            </a:lvl3pPr>
            <a:lvl4pPr lvl="3" algn="ctr" rtl="0">
              <a:lnSpc>
                <a:spcPct val="100000"/>
              </a:lnSpc>
              <a:spcBef>
                <a:spcPts val="0"/>
              </a:spcBef>
              <a:spcAft>
                <a:spcPts val="0"/>
              </a:spcAft>
              <a:buClr>
                <a:schemeClr val="dk1"/>
              </a:buClr>
              <a:buSzPts val="2000"/>
              <a:buNone/>
              <a:defRPr sz="2000" b="1">
                <a:solidFill>
                  <a:schemeClr val="dk1"/>
                </a:solidFill>
              </a:defRPr>
            </a:lvl4pPr>
            <a:lvl5pPr lvl="4" algn="ctr" rtl="0">
              <a:lnSpc>
                <a:spcPct val="100000"/>
              </a:lnSpc>
              <a:spcBef>
                <a:spcPts val="0"/>
              </a:spcBef>
              <a:spcAft>
                <a:spcPts val="0"/>
              </a:spcAft>
              <a:buClr>
                <a:schemeClr val="dk1"/>
              </a:buClr>
              <a:buSzPts val="2000"/>
              <a:buNone/>
              <a:defRPr sz="2000" b="1">
                <a:solidFill>
                  <a:schemeClr val="dk1"/>
                </a:solidFill>
              </a:defRPr>
            </a:lvl5pPr>
            <a:lvl6pPr lvl="5" algn="ctr" rtl="0">
              <a:lnSpc>
                <a:spcPct val="100000"/>
              </a:lnSpc>
              <a:spcBef>
                <a:spcPts val="0"/>
              </a:spcBef>
              <a:spcAft>
                <a:spcPts val="0"/>
              </a:spcAft>
              <a:buClr>
                <a:schemeClr val="dk1"/>
              </a:buClr>
              <a:buSzPts val="2000"/>
              <a:buNone/>
              <a:defRPr sz="2000" b="1">
                <a:solidFill>
                  <a:schemeClr val="dk1"/>
                </a:solidFill>
              </a:defRPr>
            </a:lvl6pPr>
            <a:lvl7pPr lvl="6" algn="ctr" rtl="0">
              <a:lnSpc>
                <a:spcPct val="100000"/>
              </a:lnSpc>
              <a:spcBef>
                <a:spcPts val="0"/>
              </a:spcBef>
              <a:spcAft>
                <a:spcPts val="0"/>
              </a:spcAft>
              <a:buClr>
                <a:schemeClr val="dk1"/>
              </a:buClr>
              <a:buSzPts val="2000"/>
              <a:buNone/>
              <a:defRPr sz="2000" b="1">
                <a:solidFill>
                  <a:schemeClr val="dk1"/>
                </a:solidFill>
              </a:defRPr>
            </a:lvl7pPr>
            <a:lvl8pPr lvl="7" algn="ctr" rtl="0">
              <a:lnSpc>
                <a:spcPct val="100000"/>
              </a:lnSpc>
              <a:spcBef>
                <a:spcPts val="0"/>
              </a:spcBef>
              <a:spcAft>
                <a:spcPts val="0"/>
              </a:spcAft>
              <a:buClr>
                <a:schemeClr val="dk1"/>
              </a:buClr>
              <a:buSzPts val="2000"/>
              <a:buNone/>
              <a:defRPr sz="2000" b="1">
                <a:solidFill>
                  <a:schemeClr val="dk1"/>
                </a:solidFill>
              </a:defRPr>
            </a:lvl8pPr>
            <a:lvl9pPr lvl="8" algn="ctr"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347" name="Google Shape;347;p30"/>
          <p:cNvSpPr txBox="1">
            <a:spLocks noGrp="1"/>
          </p:cNvSpPr>
          <p:nvPr>
            <p:ph type="title"/>
          </p:nvPr>
        </p:nvSpPr>
        <p:spPr>
          <a:xfrm>
            <a:off x="2016375" y="526625"/>
            <a:ext cx="5111400" cy="38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8" name="Google Shape;348;p30"/>
          <p:cNvSpPr/>
          <p:nvPr/>
        </p:nvSpPr>
        <p:spPr>
          <a:xfrm flipH="1">
            <a:off x="8005740" y="846725"/>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flipH="1">
            <a:off x="7979670" y="846725"/>
            <a:ext cx="717018" cy="67513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flipH="1">
            <a:off x="7999612" y="1708432"/>
            <a:ext cx="705135" cy="675076"/>
          </a:xfrm>
          <a:custGeom>
            <a:avLst/>
            <a:gdLst/>
            <a:ahLst/>
            <a:cxnLst/>
            <a:rect l="l" t="t" r="r" b="b"/>
            <a:pathLst>
              <a:path w="11987" h="11476" extrusionOk="0">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476423" y="3665479"/>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912248" y="4096303"/>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439247" y="3665361"/>
            <a:ext cx="723136" cy="675311"/>
          </a:xfrm>
          <a:custGeom>
            <a:avLst/>
            <a:gdLst/>
            <a:ahLst/>
            <a:cxnLst/>
            <a:rect l="l" t="t" r="r" b="b"/>
            <a:pathLst>
              <a:path w="12293" h="11480" extrusionOk="0">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476423" y="3234596"/>
            <a:ext cx="244359" cy="244418"/>
          </a:xfrm>
          <a:custGeom>
            <a:avLst/>
            <a:gdLst/>
            <a:ahLst/>
            <a:cxnLst/>
            <a:rect l="l" t="t" r="r" b="b"/>
            <a:pathLst>
              <a:path w="4154" h="4155" extrusionOk="0">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 name="Google Shape;355;p30"/>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p4"/>
          <p:cNvSpPr txBox="1">
            <a:spLocks noGrp="1"/>
          </p:cNvSpPr>
          <p:nvPr>
            <p:ph type="body" idx="1"/>
          </p:nvPr>
        </p:nvSpPr>
        <p:spPr>
          <a:xfrm>
            <a:off x="742050" y="991500"/>
            <a:ext cx="7659900" cy="3429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Font typeface="Tenor Sans"/>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39" name="Google Shape;39;p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0" name="Google Shape;40;p4"/>
          <p:cNvSpPr txBox="1">
            <a:spLocks noGrp="1"/>
          </p:cNvSpPr>
          <p:nvPr>
            <p:ph type="title"/>
          </p:nvPr>
        </p:nvSpPr>
        <p:spPr>
          <a:xfrm>
            <a:off x="742050" y="526625"/>
            <a:ext cx="6122100" cy="387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4"/>
          <p:cNvSpPr/>
          <p:nvPr/>
        </p:nvSpPr>
        <p:spPr>
          <a:xfrm>
            <a:off x="7258725" y="598008"/>
            <a:ext cx="1143264" cy="244241"/>
          </a:xfrm>
          <a:custGeom>
            <a:avLst/>
            <a:gdLst/>
            <a:ahLst/>
            <a:cxnLst/>
            <a:rect l="l" t="t" r="r" b="b"/>
            <a:pathLst>
              <a:path w="19435" h="4152" extrusionOk="0">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4"/>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356"/>
        <p:cNvGrpSpPr/>
        <p:nvPr/>
      </p:nvGrpSpPr>
      <p:grpSpPr>
        <a:xfrm>
          <a:off x="0" y="0"/>
          <a:ext cx="0" cy="0"/>
          <a:chOff x="0" y="0"/>
          <a:chExt cx="0" cy="0"/>
        </a:xfrm>
      </p:grpSpPr>
      <p:sp>
        <p:nvSpPr>
          <p:cNvPr id="357" name="Google Shape;357;p31"/>
          <p:cNvSpPr txBox="1">
            <a:spLocks noGrp="1"/>
          </p:cNvSpPr>
          <p:nvPr>
            <p:ph type="ctrTitle"/>
          </p:nvPr>
        </p:nvSpPr>
        <p:spPr>
          <a:xfrm>
            <a:off x="976713" y="526613"/>
            <a:ext cx="3064500" cy="71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58" name="Google Shape;358;p31"/>
          <p:cNvSpPr txBox="1">
            <a:spLocks noGrp="1"/>
          </p:cNvSpPr>
          <p:nvPr>
            <p:ph type="subTitle" idx="1"/>
          </p:nvPr>
        </p:nvSpPr>
        <p:spPr>
          <a:xfrm>
            <a:off x="983227" y="1871250"/>
            <a:ext cx="3064500" cy="800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9" name="Google Shape;359;p3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60" name="Google Shape;360;p31"/>
          <p:cNvSpPr txBox="1">
            <a:spLocks noGrp="1"/>
          </p:cNvSpPr>
          <p:nvPr>
            <p:ph type="subTitle" idx="2"/>
          </p:nvPr>
        </p:nvSpPr>
        <p:spPr>
          <a:xfrm>
            <a:off x="1079913" y="1391363"/>
            <a:ext cx="3064500" cy="434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latin typeface="Tenor Sans"/>
                <a:ea typeface="Tenor Sans"/>
                <a:cs typeface="Tenor Sans"/>
                <a:sym typeface="Tenor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31"/>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31"/>
          <p:cNvSpPr/>
          <p:nvPr/>
        </p:nvSpPr>
        <p:spPr>
          <a:xfrm flipH="1">
            <a:off x="7905608" y="20033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flipH="1">
            <a:off x="7470828" y="20033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flipH="1">
            <a:off x="7905608" y="15695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flipH="1">
            <a:off x="7036047" y="15695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flipH="1">
            <a:off x="6601266" y="15695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flipH="1">
            <a:off x="7036047" y="11357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flipH="1">
            <a:off x="6166485" y="11357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flipH="1">
            <a:off x="7905608" y="7019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flipH="1">
            <a:off x="7470828" y="7019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flipH="1">
            <a:off x="7036047" y="7019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flipH="1">
            <a:off x="6601266" y="7019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flipH="1">
            <a:off x="7905608" y="243723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flipH="1">
            <a:off x="7470828" y="243723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flipH="1">
            <a:off x="7036047" y="243723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flipH="1">
            <a:off x="6601266" y="243723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flipH="1">
            <a:off x="6601265" y="2437287"/>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flipH="1">
            <a:off x="6159509" y="691833"/>
            <a:ext cx="723136" cy="675311"/>
          </a:xfrm>
          <a:custGeom>
            <a:avLst/>
            <a:gdLst/>
            <a:ahLst/>
            <a:cxnLst/>
            <a:rect l="l" t="t" r="r" b="b"/>
            <a:pathLst>
              <a:path w="12293" h="11480" extrusionOk="0">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rot="10800000" flipH="1">
            <a:off x="7453802" y="1133937"/>
            <a:ext cx="721863" cy="67972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0" name="Google Shape;380;p31"/>
          <p:cNvSpPr/>
          <p:nvPr/>
        </p:nvSpPr>
        <p:spPr>
          <a:xfrm rot="5400000">
            <a:off x="6805366" y="1784696"/>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txBox="1"/>
          <p:nvPr/>
        </p:nvSpPr>
        <p:spPr>
          <a:xfrm>
            <a:off x="1326975" y="3303775"/>
            <a:ext cx="3562200" cy="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lang="en" sz="1200" b="1">
                <a:solidFill>
                  <a:schemeClr val="hlink"/>
                </a:solidFill>
                <a:uFill>
                  <a:noFill/>
                </a:uFill>
                <a:latin typeface="Quicksand"/>
                <a:ea typeface="Quicksand"/>
                <a:cs typeface="Quicksand"/>
                <a:sym typeface="Quicksand"/>
                <a:hlinkClick r:id="rId2"/>
              </a:rPr>
              <a:t>Slidesgo</a:t>
            </a:r>
            <a:r>
              <a:rPr lang="en" sz="1200">
                <a:solidFill>
                  <a:schemeClr val="dk1"/>
                </a:solidFill>
                <a:latin typeface="Quicksand"/>
                <a:ea typeface="Quicksand"/>
                <a:cs typeface="Quicksand"/>
                <a:sym typeface="Quicksand"/>
              </a:rPr>
              <a:t>, including icons by </a:t>
            </a:r>
            <a:r>
              <a:rPr lang="en" sz="1200" b="1">
                <a:solidFill>
                  <a:schemeClr val="hlink"/>
                </a:solidFill>
                <a:uFill>
                  <a:noFill/>
                </a:uFill>
                <a:latin typeface="Quicksand"/>
                <a:ea typeface="Quicksand"/>
                <a:cs typeface="Quicksand"/>
                <a:sym typeface="Quicksand"/>
                <a:hlinkClick r:id="rId3"/>
              </a:rPr>
              <a:t>Flaticon</a:t>
            </a:r>
            <a:r>
              <a:rPr lang="en" sz="1200">
                <a:solidFill>
                  <a:schemeClr val="dk1"/>
                </a:solidFill>
                <a:latin typeface="Quicksand"/>
                <a:ea typeface="Quicksand"/>
                <a:cs typeface="Quicksand"/>
                <a:sym typeface="Quicksand"/>
              </a:rPr>
              <a:t>, and infographics &amp; images by </a:t>
            </a:r>
            <a:r>
              <a:rPr lang="en" sz="1200" b="1">
                <a:solidFill>
                  <a:schemeClr val="hlink"/>
                </a:solidFill>
                <a:uFill>
                  <a:noFill/>
                </a:uFill>
                <a:latin typeface="Quicksand"/>
                <a:ea typeface="Quicksand"/>
                <a:cs typeface="Quicksand"/>
                <a:sym typeface="Quicksand"/>
                <a:hlinkClick r:id="rId4"/>
              </a:rPr>
              <a:t>Freepik</a:t>
            </a:r>
            <a:endParaRPr sz="1200" b="1">
              <a:solidFill>
                <a:schemeClr val="dk1"/>
              </a:solidFill>
              <a:latin typeface="Quicksand"/>
              <a:ea typeface="Quicksand"/>
              <a:cs typeface="Quicksand"/>
              <a:sym typeface="Quicksan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382"/>
        <p:cNvGrpSpPr/>
        <p:nvPr/>
      </p:nvGrpSpPr>
      <p:grpSpPr>
        <a:xfrm>
          <a:off x="0" y="0"/>
          <a:ext cx="0" cy="0"/>
          <a:chOff x="0" y="0"/>
          <a:chExt cx="0" cy="0"/>
        </a:xfrm>
      </p:grpSpPr>
      <p:sp>
        <p:nvSpPr>
          <p:cNvPr id="383" name="Google Shape;383;p32"/>
          <p:cNvSpPr/>
          <p:nvPr/>
        </p:nvSpPr>
        <p:spPr>
          <a:xfrm flipH="1">
            <a:off x="8005740" y="846725"/>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flipH="1">
            <a:off x="7979670" y="846725"/>
            <a:ext cx="717018" cy="67513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flipH="1">
            <a:off x="7999612" y="1708432"/>
            <a:ext cx="705135" cy="675076"/>
          </a:xfrm>
          <a:custGeom>
            <a:avLst/>
            <a:gdLst/>
            <a:ahLst/>
            <a:cxnLst/>
            <a:rect l="l" t="t" r="r" b="b"/>
            <a:pathLst>
              <a:path w="11987" h="11476" extrusionOk="0">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476423" y="3665479"/>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912248" y="4096303"/>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439247" y="3665361"/>
            <a:ext cx="723136" cy="675311"/>
          </a:xfrm>
          <a:custGeom>
            <a:avLst/>
            <a:gdLst/>
            <a:ahLst/>
            <a:cxnLst/>
            <a:rect l="l" t="t" r="r" b="b"/>
            <a:pathLst>
              <a:path w="12293" h="11480" extrusionOk="0">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476423" y="3234596"/>
            <a:ext cx="244359" cy="244418"/>
          </a:xfrm>
          <a:custGeom>
            <a:avLst/>
            <a:gdLst/>
            <a:ahLst/>
            <a:cxnLst/>
            <a:rect l="l" t="t" r="r" b="b"/>
            <a:pathLst>
              <a:path w="4154" h="4155" extrusionOk="0">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390"/>
        <p:cNvGrpSpPr/>
        <p:nvPr/>
      </p:nvGrpSpPr>
      <p:grpSpPr>
        <a:xfrm>
          <a:off x="0" y="0"/>
          <a:ext cx="0" cy="0"/>
          <a:chOff x="0" y="0"/>
          <a:chExt cx="0" cy="0"/>
        </a:xfrm>
      </p:grpSpPr>
      <p:sp>
        <p:nvSpPr>
          <p:cNvPr id="391" name="Google Shape;391;p33"/>
          <p:cNvSpPr/>
          <p:nvPr/>
        </p:nvSpPr>
        <p:spPr>
          <a:xfrm>
            <a:off x="596875" y="484133"/>
            <a:ext cx="1143264" cy="244241"/>
          </a:xfrm>
          <a:custGeom>
            <a:avLst/>
            <a:gdLst/>
            <a:ahLst/>
            <a:cxnLst/>
            <a:rect l="l" t="t" r="r" b="b"/>
            <a:pathLst>
              <a:path w="19435" h="4152" extrusionOk="0">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rot="-5400000">
            <a:off x="4208178" y="410477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rot="-5400000">
            <a:off x="4618090" y="3668789"/>
            <a:ext cx="717018" cy="67513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7"/>
        <p:cNvGrpSpPr/>
        <p:nvPr/>
      </p:nvGrpSpPr>
      <p:grpSpPr>
        <a:xfrm>
          <a:off x="0" y="0"/>
          <a:ext cx="0" cy="0"/>
          <a:chOff x="0" y="0"/>
          <a:chExt cx="0" cy="0"/>
        </a:xfrm>
      </p:grpSpPr>
      <p:grpSp>
        <p:nvGrpSpPr>
          <p:cNvPr id="398" name="Google Shape;398;p35"/>
          <p:cNvGrpSpPr/>
          <p:nvPr/>
        </p:nvGrpSpPr>
        <p:grpSpPr>
          <a:xfrm>
            <a:off x="-285" y="2573720"/>
            <a:ext cx="1283558" cy="1287708"/>
            <a:chOff x="3799150" y="2868025"/>
            <a:chExt cx="1178225" cy="1177925"/>
          </a:xfrm>
        </p:grpSpPr>
        <p:sp>
          <p:nvSpPr>
            <p:cNvPr id="399" name="Google Shape;399;p35"/>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35"/>
          <p:cNvGrpSpPr/>
          <p:nvPr/>
        </p:nvGrpSpPr>
        <p:grpSpPr>
          <a:xfrm>
            <a:off x="-7425" y="-1400"/>
            <a:ext cx="3848587" cy="5145739"/>
            <a:chOff x="-7425" y="-1400"/>
            <a:chExt cx="3848587" cy="5145739"/>
          </a:xfrm>
        </p:grpSpPr>
        <p:sp>
          <p:nvSpPr>
            <p:cNvPr id="402" name="Google Shape;402;p35"/>
            <p:cNvSpPr/>
            <p:nvPr/>
          </p:nvSpPr>
          <p:spPr>
            <a:xfrm>
              <a:off x="-7425" y="-1400"/>
              <a:ext cx="1287311" cy="1287311"/>
            </a:xfrm>
            <a:custGeom>
              <a:avLst/>
              <a:gdLst/>
              <a:ahLst/>
              <a:cxnLst/>
              <a:rect l="l" t="t" r="r" b="b"/>
              <a:pathLst>
                <a:path w="22959" h="22959" extrusionOk="0">
                  <a:moveTo>
                    <a:pt x="0" y="0"/>
                  </a:moveTo>
                  <a:lnTo>
                    <a:pt x="0" y="22958"/>
                  </a:lnTo>
                  <a:lnTo>
                    <a:pt x="22958" y="22958"/>
                  </a:lnTo>
                  <a:lnTo>
                    <a:pt x="229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5"/>
            <p:cNvGrpSpPr/>
            <p:nvPr/>
          </p:nvGrpSpPr>
          <p:grpSpPr>
            <a:xfrm>
              <a:off x="1494" y="3861669"/>
              <a:ext cx="1280435" cy="1280435"/>
              <a:chOff x="3800983" y="1687007"/>
              <a:chExt cx="1150126" cy="1150126"/>
            </a:xfrm>
          </p:grpSpPr>
          <p:sp>
            <p:nvSpPr>
              <p:cNvPr id="404" name="Google Shape;404;p35"/>
              <p:cNvSpPr/>
              <p:nvPr/>
            </p:nvSpPr>
            <p:spPr>
              <a:xfrm>
                <a:off x="3800983" y="1687007"/>
                <a:ext cx="1150126" cy="1150126"/>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4062650" y="1953325"/>
                <a:ext cx="651200" cy="651525"/>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5"/>
            <p:cNvSpPr/>
            <p:nvPr/>
          </p:nvSpPr>
          <p:spPr>
            <a:xfrm>
              <a:off x="1855056" y="1918026"/>
              <a:ext cx="1315632" cy="1308068"/>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1273436" y="1285919"/>
              <a:ext cx="1287311" cy="1287311"/>
            </a:xfrm>
            <a:custGeom>
              <a:avLst/>
              <a:gdLst/>
              <a:ahLst/>
              <a:cxnLst/>
              <a:rect l="l" t="t" r="r" b="b"/>
              <a:pathLst>
                <a:path w="22959" h="22959" extrusionOk="0">
                  <a:moveTo>
                    <a:pt x="0" y="0"/>
                  </a:moveTo>
                  <a:lnTo>
                    <a:pt x="0" y="22958"/>
                  </a:lnTo>
                  <a:lnTo>
                    <a:pt x="22958" y="22958"/>
                  </a:lnTo>
                  <a:lnTo>
                    <a:pt x="229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1273441" y="2573237"/>
              <a:ext cx="1287311" cy="1287541"/>
            </a:xfrm>
            <a:custGeom>
              <a:avLst/>
              <a:gdLst/>
              <a:ahLst/>
              <a:cxnLst/>
              <a:rect l="l" t="t" r="r" b="b"/>
              <a:pathLst>
                <a:path w="22959" h="22959" extrusionOk="0">
                  <a:moveTo>
                    <a:pt x="0" y="0"/>
                  </a:moveTo>
                  <a:lnTo>
                    <a:pt x="0" y="22958"/>
                  </a:lnTo>
                  <a:lnTo>
                    <a:pt x="22958" y="22958"/>
                  </a:lnTo>
                  <a:lnTo>
                    <a:pt x="229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2084880" y="2146534"/>
              <a:ext cx="856403" cy="851021"/>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2560746" y="3859435"/>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194900" y="195438"/>
              <a:ext cx="893625" cy="893625"/>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5"/>
          <p:cNvSpPr txBox="1">
            <a:spLocks noGrp="1"/>
          </p:cNvSpPr>
          <p:nvPr>
            <p:ph type="ctrTitle"/>
          </p:nvPr>
        </p:nvSpPr>
        <p:spPr>
          <a:xfrm>
            <a:off x="3340375" y="1586350"/>
            <a:ext cx="5072100" cy="14883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600" b="1">
                <a:latin typeface="Cabin"/>
                <a:ea typeface="Cabin"/>
                <a:cs typeface="Cabin"/>
                <a:sym typeface="Cabi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13" name="Google Shape;413;p35"/>
          <p:cNvSpPr txBox="1">
            <a:spLocks noGrp="1"/>
          </p:cNvSpPr>
          <p:nvPr>
            <p:ph type="subTitle" idx="1"/>
          </p:nvPr>
        </p:nvSpPr>
        <p:spPr>
          <a:xfrm>
            <a:off x="3340375" y="3074650"/>
            <a:ext cx="5072100" cy="441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800">
                <a:solidFill>
                  <a:schemeClr val="dk1"/>
                </a:solidFill>
                <a:latin typeface="Cabin"/>
                <a:ea typeface="Cabin"/>
                <a:cs typeface="Cabin"/>
                <a:sym typeface="Cabi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13225" y="2110754"/>
            <a:ext cx="2695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16" name="Google Shape;416;p36"/>
          <p:cNvSpPr txBox="1">
            <a:spLocks noGrp="1"/>
          </p:cNvSpPr>
          <p:nvPr>
            <p:ph type="subTitle" idx="1"/>
          </p:nvPr>
        </p:nvSpPr>
        <p:spPr>
          <a:xfrm>
            <a:off x="713225" y="2903454"/>
            <a:ext cx="2695200" cy="627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17" name="Google Shape;417;p36"/>
          <p:cNvSpPr txBox="1">
            <a:spLocks noGrp="1"/>
          </p:cNvSpPr>
          <p:nvPr>
            <p:ph type="title" idx="2" hasCustomPrompt="1"/>
          </p:nvPr>
        </p:nvSpPr>
        <p:spPr>
          <a:xfrm>
            <a:off x="713225" y="1517904"/>
            <a:ext cx="26952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solidFill>
                  <a:schemeClr val="accent3"/>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grpSp>
        <p:nvGrpSpPr>
          <p:cNvPr id="418" name="Google Shape;418;p36"/>
          <p:cNvGrpSpPr/>
          <p:nvPr/>
        </p:nvGrpSpPr>
        <p:grpSpPr>
          <a:xfrm flipH="1">
            <a:off x="7834598" y="2575215"/>
            <a:ext cx="1309413" cy="1278013"/>
            <a:chOff x="17" y="-17"/>
            <a:chExt cx="840553" cy="834212"/>
          </a:xfrm>
        </p:grpSpPr>
        <p:sp>
          <p:nvSpPr>
            <p:cNvPr id="419" name="Google Shape;419;p36"/>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6"/>
          <p:cNvGrpSpPr/>
          <p:nvPr/>
        </p:nvGrpSpPr>
        <p:grpSpPr>
          <a:xfrm>
            <a:off x="5288594" y="1287520"/>
            <a:ext cx="3855404" cy="2570562"/>
            <a:chOff x="5288594" y="1287520"/>
            <a:chExt cx="3855404" cy="2570562"/>
          </a:xfrm>
        </p:grpSpPr>
        <p:sp>
          <p:nvSpPr>
            <p:cNvPr id="422" name="Google Shape;422;p36"/>
            <p:cNvSpPr/>
            <p:nvPr/>
          </p:nvSpPr>
          <p:spPr>
            <a:xfrm>
              <a:off x="6576938" y="2572463"/>
              <a:ext cx="1283514" cy="1283514"/>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flipH="1">
              <a:off x="7860440" y="1287520"/>
              <a:ext cx="1283558" cy="1287708"/>
              <a:chOff x="3799150" y="2868025"/>
              <a:chExt cx="1178225" cy="1177925"/>
            </a:xfrm>
          </p:grpSpPr>
          <p:sp>
            <p:nvSpPr>
              <p:cNvPr id="424" name="Google Shape;424;p36"/>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36"/>
            <p:cNvGrpSpPr/>
            <p:nvPr/>
          </p:nvGrpSpPr>
          <p:grpSpPr>
            <a:xfrm>
              <a:off x="6570427" y="1287520"/>
              <a:ext cx="1283558" cy="1287708"/>
              <a:chOff x="3799150" y="2868025"/>
              <a:chExt cx="1178225" cy="1177925"/>
            </a:xfrm>
          </p:grpSpPr>
          <p:sp>
            <p:nvSpPr>
              <p:cNvPr id="427" name="Google Shape;427;p36"/>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36"/>
            <p:cNvSpPr/>
            <p:nvPr/>
          </p:nvSpPr>
          <p:spPr>
            <a:xfrm flipH="1">
              <a:off x="5288594" y="2570375"/>
              <a:ext cx="1283231" cy="1287708"/>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5559708" y="2851560"/>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5290008" y="1288923"/>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713125" y="408650"/>
            <a:ext cx="7714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4" name="Google Shape;434;p37"/>
          <p:cNvSpPr txBox="1">
            <a:spLocks noGrp="1"/>
          </p:cNvSpPr>
          <p:nvPr>
            <p:ph type="body" idx="1"/>
          </p:nvPr>
        </p:nvSpPr>
        <p:spPr>
          <a:xfrm>
            <a:off x="713125" y="1213875"/>
            <a:ext cx="7714800" cy="3450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3"/>
              </a:buClr>
              <a:buSzPts val="1400"/>
              <a:buFont typeface="Arial"/>
              <a:buAutoNum type="arabicPeriod"/>
              <a:defRPr sz="1200"/>
            </a:lvl1pPr>
            <a:lvl2pPr marL="914400" lvl="1" indent="-304800">
              <a:spcBef>
                <a:spcPts val="0"/>
              </a:spcBef>
              <a:spcAft>
                <a:spcPts val="0"/>
              </a:spcAft>
              <a:buSzPts val="1200"/>
              <a:buFont typeface="Arial"/>
              <a:buAutoNum type="alphaLcPeriod"/>
              <a:defRPr/>
            </a:lvl2pPr>
            <a:lvl3pPr marL="1371600" lvl="2" indent="-304800">
              <a:spcBef>
                <a:spcPts val="1600"/>
              </a:spcBef>
              <a:spcAft>
                <a:spcPts val="0"/>
              </a:spcAft>
              <a:buSzPts val="1200"/>
              <a:buFont typeface="Arial"/>
              <a:buAutoNum type="romanLcPeriod"/>
              <a:defRPr/>
            </a:lvl3pPr>
            <a:lvl4pPr marL="1828800" lvl="3" indent="-304800">
              <a:spcBef>
                <a:spcPts val="1600"/>
              </a:spcBef>
              <a:spcAft>
                <a:spcPts val="0"/>
              </a:spcAft>
              <a:buSzPts val="1200"/>
              <a:buFont typeface="Arial"/>
              <a:buAutoNum type="arabicPeriod"/>
              <a:defRPr/>
            </a:lvl4pPr>
            <a:lvl5pPr marL="2286000" lvl="4" indent="-304800">
              <a:spcBef>
                <a:spcPts val="1600"/>
              </a:spcBef>
              <a:spcAft>
                <a:spcPts val="0"/>
              </a:spcAft>
              <a:buSzPts val="1200"/>
              <a:buFont typeface="Arial"/>
              <a:buAutoNum type="alphaLcPeriod"/>
              <a:defRPr/>
            </a:lvl5pPr>
            <a:lvl6pPr marL="2743200" lvl="5" indent="-304800">
              <a:spcBef>
                <a:spcPts val="1600"/>
              </a:spcBef>
              <a:spcAft>
                <a:spcPts val="0"/>
              </a:spcAft>
              <a:buSzPts val="1200"/>
              <a:buFont typeface="Arial"/>
              <a:buAutoNum type="romanLcPeriod"/>
              <a:defRPr/>
            </a:lvl6pPr>
            <a:lvl7pPr marL="3200400" lvl="6" indent="-304800">
              <a:spcBef>
                <a:spcPts val="1600"/>
              </a:spcBef>
              <a:spcAft>
                <a:spcPts val="0"/>
              </a:spcAft>
              <a:buSzPts val="1200"/>
              <a:buFont typeface="Arial"/>
              <a:buAutoNum type="arabicPeriod"/>
              <a:defRPr/>
            </a:lvl7pPr>
            <a:lvl8pPr marL="3657600" lvl="7" indent="-304800">
              <a:spcBef>
                <a:spcPts val="1600"/>
              </a:spcBef>
              <a:spcAft>
                <a:spcPts val="0"/>
              </a:spcAft>
              <a:buSzPts val="1200"/>
              <a:buFont typeface="Arial"/>
              <a:buAutoNum type="alphaLcPeriod"/>
              <a:defRPr/>
            </a:lvl8pPr>
            <a:lvl9pPr marL="4114800" lvl="8" indent="-304800">
              <a:spcBef>
                <a:spcPts val="1600"/>
              </a:spcBef>
              <a:spcAft>
                <a:spcPts val="1600"/>
              </a:spcAft>
              <a:buSzPts val="1200"/>
              <a:buFont typeface="Arial"/>
              <a:buAutoNum type="romanLcPeriod"/>
              <a:defRPr/>
            </a:lvl9pPr>
          </a:lstStyle>
          <a:p>
            <a:endParaRPr/>
          </a:p>
        </p:txBody>
      </p:sp>
      <p:sp>
        <p:nvSpPr>
          <p:cNvPr id="435" name="Google Shape;435;p37"/>
          <p:cNvSpPr/>
          <p:nvPr/>
        </p:nvSpPr>
        <p:spPr>
          <a:xfrm>
            <a:off x="0" y="0"/>
            <a:ext cx="1282725" cy="1287221"/>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flipH="1">
            <a:off x="-383184" y="730075"/>
            <a:ext cx="1107435" cy="1100251"/>
          </a:xfrm>
          <a:custGeom>
            <a:avLst/>
            <a:gdLst/>
            <a:ahLst/>
            <a:cxnLst/>
            <a:rect l="l" t="t" r="r" b="b"/>
            <a:pathLst>
              <a:path w="22044" h="21901" extrusionOk="0">
                <a:moveTo>
                  <a:pt x="11016" y="0"/>
                </a:moveTo>
                <a:cubicBezTo>
                  <a:pt x="4932" y="0"/>
                  <a:pt x="0" y="4908"/>
                  <a:pt x="0" y="10956"/>
                </a:cubicBezTo>
                <a:cubicBezTo>
                  <a:pt x="0" y="16993"/>
                  <a:pt x="4932" y="21900"/>
                  <a:pt x="11016" y="21900"/>
                </a:cubicBezTo>
                <a:cubicBezTo>
                  <a:pt x="17100" y="21900"/>
                  <a:pt x="22043" y="16993"/>
                  <a:pt x="22043" y="10956"/>
                </a:cubicBezTo>
                <a:cubicBezTo>
                  <a:pt x="22043" y="4908"/>
                  <a:pt x="17100" y="0"/>
                  <a:pt x="11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7856700" y="3856225"/>
            <a:ext cx="1287311" cy="1287254"/>
          </a:xfrm>
          <a:custGeom>
            <a:avLst/>
            <a:gdLst/>
            <a:ahLst/>
            <a:cxnLst/>
            <a:rect l="l" t="t" r="r" b="b"/>
            <a:pathLst>
              <a:path w="22959" h="22959" extrusionOk="0">
                <a:moveTo>
                  <a:pt x="0" y="0"/>
                </a:moveTo>
                <a:lnTo>
                  <a:pt x="0" y="22958"/>
                </a:lnTo>
                <a:lnTo>
                  <a:pt x="22958" y="22958"/>
                </a:lnTo>
                <a:lnTo>
                  <a:pt x="229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flipH="1">
            <a:off x="8440090" y="3356152"/>
            <a:ext cx="1107435" cy="1100251"/>
          </a:xfrm>
          <a:custGeom>
            <a:avLst/>
            <a:gdLst/>
            <a:ahLst/>
            <a:cxnLst/>
            <a:rect l="l" t="t" r="r" b="b"/>
            <a:pathLst>
              <a:path w="22044" h="21901" extrusionOk="0">
                <a:moveTo>
                  <a:pt x="11016" y="0"/>
                </a:moveTo>
                <a:cubicBezTo>
                  <a:pt x="4932" y="0"/>
                  <a:pt x="0" y="4908"/>
                  <a:pt x="0" y="10956"/>
                </a:cubicBezTo>
                <a:cubicBezTo>
                  <a:pt x="0" y="16993"/>
                  <a:pt x="4932" y="21900"/>
                  <a:pt x="11016" y="21900"/>
                </a:cubicBezTo>
                <a:cubicBezTo>
                  <a:pt x="17100" y="21900"/>
                  <a:pt x="22043" y="16993"/>
                  <a:pt x="22043" y="10956"/>
                </a:cubicBezTo>
                <a:cubicBezTo>
                  <a:pt x="22043" y="4908"/>
                  <a:pt x="17100" y="0"/>
                  <a:pt x="110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9"/>
        <p:cNvGrpSpPr/>
        <p:nvPr/>
      </p:nvGrpSpPr>
      <p:grpSpPr>
        <a:xfrm>
          <a:off x="0" y="0"/>
          <a:ext cx="0" cy="0"/>
          <a:chOff x="0" y="0"/>
          <a:chExt cx="0" cy="0"/>
        </a:xfrm>
      </p:grpSpPr>
      <p:sp>
        <p:nvSpPr>
          <p:cNvPr id="440" name="Google Shape;440;p38"/>
          <p:cNvSpPr txBox="1">
            <a:spLocks noGrp="1"/>
          </p:cNvSpPr>
          <p:nvPr>
            <p:ph type="title"/>
          </p:nvPr>
        </p:nvSpPr>
        <p:spPr>
          <a:xfrm>
            <a:off x="714600" y="410250"/>
            <a:ext cx="7714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41" name="Google Shape;441;p38"/>
          <p:cNvSpPr txBox="1">
            <a:spLocks noGrp="1"/>
          </p:cNvSpPr>
          <p:nvPr>
            <p:ph type="body" idx="1"/>
          </p:nvPr>
        </p:nvSpPr>
        <p:spPr>
          <a:xfrm>
            <a:off x="2184000" y="2343013"/>
            <a:ext cx="2110500" cy="979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42" name="Google Shape;442;p38"/>
          <p:cNvSpPr txBox="1">
            <a:spLocks noGrp="1"/>
          </p:cNvSpPr>
          <p:nvPr>
            <p:ph type="body" idx="2"/>
          </p:nvPr>
        </p:nvSpPr>
        <p:spPr>
          <a:xfrm>
            <a:off x="4849500" y="2343013"/>
            <a:ext cx="2110500" cy="979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43" name="Google Shape;443;p38"/>
          <p:cNvSpPr txBox="1">
            <a:spLocks noGrp="1"/>
          </p:cNvSpPr>
          <p:nvPr>
            <p:ph type="subTitle" idx="3"/>
          </p:nvPr>
        </p:nvSpPr>
        <p:spPr>
          <a:xfrm>
            <a:off x="2184000" y="1955213"/>
            <a:ext cx="2110500" cy="405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2000" b="1"/>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44" name="Google Shape;444;p38"/>
          <p:cNvSpPr txBox="1">
            <a:spLocks noGrp="1"/>
          </p:cNvSpPr>
          <p:nvPr>
            <p:ph type="subTitle" idx="4"/>
          </p:nvPr>
        </p:nvSpPr>
        <p:spPr>
          <a:xfrm>
            <a:off x="4849500" y="1955213"/>
            <a:ext cx="2110500" cy="40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445" name="Google Shape;445;p38"/>
          <p:cNvGrpSpPr/>
          <p:nvPr/>
        </p:nvGrpSpPr>
        <p:grpSpPr>
          <a:xfrm>
            <a:off x="1494" y="3846973"/>
            <a:ext cx="3434685" cy="1347693"/>
            <a:chOff x="1494" y="3846973"/>
            <a:chExt cx="3434685" cy="1347693"/>
          </a:xfrm>
        </p:grpSpPr>
        <p:sp>
          <p:nvSpPr>
            <p:cNvPr id="446" name="Google Shape;446;p38"/>
            <p:cNvSpPr/>
            <p:nvPr/>
          </p:nvSpPr>
          <p:spPr>
            <a:xfrm>
              <a:off x="1494" y="3861669"/>
              <a:ext cx="1280404" cy="1280404"/>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292808" y="4158160"/>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rot="10800000">
              <a:off x="1281933" y="3859435"/>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38"/>
            <p:cNvGrpSpPr/>
            <p:nvPr/>
          </p:nvGrpSpPr>
          <p:grpSpPr>
            <a:xfrm>
              <a:off x="2080605" y="3846973"/>
              <a:ext cx="1355574" cy="1347693"/>
              <a:chOff x="4659706" y="1568197"/>
              <a:chExt cx="874000" cy="868975"/>
            </a:xfrm>
          </p:grpSpPr>
          <p:sp>
            <p:nvSpPr>
              <p:cNvPr id="450" name="Google Shape;450;p38"/>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 name="Google Shape;452;p38"/>
          <p:cNvGrpSpPr/>
          <p:nvPr/>
        </p:nvGrpSpPr>
        <p:grpSpPr>
          <a:xfrm>
            <a:off x="7834597" y="11"/>
            <a:ext cx="1309413" cy="1955219"/>
            <a:chOff x="7834597" y="11"/>
            <a:chExt cx="1309413" cy="1955219"/>
          </a:xfrm>
        </p:grpSpPr>
        <p:grpSp>
          <p:nvGrpSpPr>
            <p:cNvPr id="453" name="Google Shape;453;p38"/>
            <p:cNvGrpSpPr/>
            <p:nvPr/>
          </p:nvGrpSpPr>
          <p:grpSpPr>
            <a:xfrm flipH="1">
              <a:off x="7834597" y="11"/>
              <a:ext cx="1309413" cy="1278013"/>
              <a:chOff x="17" y="-17"/>
              <a:chExt cx="840553" cy="834212"/>
            </a:xfrm>
          </p:grpSpPr>
          <p:sp>
            <p:nvSpPr>
              <p:cNvPr id="454" name="Google Shape;454;p38"/>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p:nvPr/>
          </p:nvSpPr>
          <p:spPr>
            <a:xfrm>
              <a:off x="8088098" y="899323"/>
              <a:ext cx="1055907" cy="1055907"/>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7"/>
        <p:cNvGrpSpPr/>
        <p:nvPr/>
      </p:nvGrpSpPr>
      <p:grpSpPr>
        <a:xfrm>
          <a:off x="0" y="0"/>
          <a:ext cx="0" cy="0"/>
          <a:chOff x="0" y="0"/>
          <a:chExt cx="0" cy="0"/>
        </a:xfrm>
      </p:grpSpPr>
      <p:sp>
        <p:nvSpPr>
          <p:cNvPr id="458" name="Google Shape;458;p39"/>
          <p:cNvSpPr txBox="1">
            <a:spLocks noGrp="1"/>
          </p:cNvSpPr>
          <p:nvPr>
            <p:ph type="title"/>
          </p:nvPr>
        </p:nvSpPr>
        <p:spPr>
          <a:xfrm>
            <a:off x="714750" y="406425"/>
            <a:ext cx="7714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9"/>
        <p:cNvGrpSpPr/>
        <p:nvPr/>
      </p:nvGrpSpPr>
      <p:grpSpPr>
        <a:xfrm>
          <a:off x="0" y="0"/>
          <a:ext cx="0" cy="0"/>
          <a:chOff x="0" y="0"/>
          <a:chExt cx="0" cy="0"/>
        </a:xfrm>
      </p:grpSpPr>
      <p:sp>
        <p:nvSpPr>
          <p:cNvPr id="460" name="Google Shape;460;p40"/>
          <p:cNvSpPr txBox="1">
            <a:spLocks noGrp="1"/>
          </p:cNvSpPr>
          <p:nvPr>
            <p:ph type="title"/>
          </p:nvPr>
        </p:nvSpPr>
        <p:spPr>
          <a:xfrm>
            <a:off x="713225" y="1338638"/>
            <a:ext cx="3117300" cy="1425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7200">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1" name="Google Shape;461;p40"/>
          <p:cNvSpPr txBox="1">
            <a:spLocks noGrp="1"/>
          </p:cNvSpPr>
          <p:nvPr>
            <p:ph type="body" idx="1"/>
          </p:nvPr>
        </p:nvSpPr>
        <p:spPr>
          <a:xfrm>
            <a:off x="713225" y="2702363"/>
            <a:ext cx="3117300" cy="1102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grpSp>
        <p:nvGrpSpPr>
          <p:cNvPr id="462" name="Google Shape;462;p40"/>
          <p:cNvGrpSpPr/>
          <p:nvPr/>
        </p:nvGrpSpPr>
        <p:grpSpPr>
          <a:xfrm>
            <a:off x="5282096" y="-2850"/>
            <a:ext cx="3892714" cy="5150809"/>
            <a:chOff x="5282096" y="-2850"/>
            <a:chExt cx="3892714" cy="5150809"/>
          </a:xfrm>
        </p:grpSpPr>
        <p:grpSp>
          <p:nvGrpSpPr>
            <p:cNvPr id="463" name="Google Shape;463;p40"/>
            <p:cNvGrpSpPr/>
            <p:nvPr/>
          </p:nvGrpSpPr>
          <p:grpSpPr>
            <a:xfrm flipH="1">
              <a:off x="6551975" y="3861239"/>
              <a:ext cx="1311346" cy="1284436"/>
              <a:chOff x="17" y="-17"/>
              <a:chExt cx="840553" cy="834212"/>
            </a:xfrm>
          </p:grpSpPr>
          <p:sp>
            <p:nvSpPr>
              <p:cNvPr id="464" name="Google Shape;464;p40"/>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40"/>
            <p:cNvSpPr/>
            <p:nvPr/>
          </p:nvSpPr>
          <p:spPr>
            <a:xfrm flipH="1">
              <a:off x="6582971" y="10"/>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7856700" y="-2850"/>
              <a:ext cx="1318110" cy="5145201"/>
            </a:xfrm>
            <a:custGeom>
              <a:avLst/>
              <a:gdLst/>
              <a:ahLst/>
              <a:cxnLst/>
              <a:rect l="l" t="t" r="r" b="b"/>
              <a:pathLst>
                <a:path w="47866" h="47545" extrusionOk="0">
                  <a:moveTo>
                    <a:pt x="1" y="0"/>
                  </a:moveTo>
                  <a:lnTo>
                    <a:pt x="1" y="47544"/>
                  </a:lnTo>
                  <a:lnTo>
                    <a:pt x="47865" y="47544"/>
                  </a:lnTo>
                  <a:lnTo>
                    <a:pt x="478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40"/>
            <p:cNvGrpSpPr/>
            <p:nvPr/>
          </p:nvGrpSpPr>
          <p:grpSpPr>
            <a:xfrm>
              <a:off x="6346078" y="-7"/>
              <a:ext cx="1517264" cy="1508454"/>
              <a:chOff x="4659706" y="1568197"/>
              <a:chExt cx="874000" cy="868975"/>
            </a:xfrm>
          </p:grpSpPr>
          <p:sp>
            <p:nvSpPr>
              <p:cNvPr id="469" name="Google Shape;469;p40"/>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rgbClr val="AA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rgbClr val="AA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40"/>
            <p:cNvGrpSpPr/>
            <p:nvPr/>
          </p:nvGrpSpPr>
          <p:grpSpPr>
            <a:xfrm flipH="1">
              <a:off x="7863375" y="3865492"/>
              <a:ext cx="1311352" cy="1282468"/>
              <a:chOff x="17" y="-17"/>
              <a:chExt cx="840556" cy="837120"/>
            </a:xfrm>
          </p:grpSpPr>
          <p:sp>
            <p:nvSpPr>
              <p:cNvPr id="472" name="Google Shape;472;p40"/>
              <p:cNvSpPr/>
              <p:nvPr/>
            </p:nvSpPr>
            <p:spPr>
              <a:xfrm rot="5400000">
                <a:off x="5141" y="1671"/>
                <a:ext cx="837115"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40"/>
            <p:cNvSpPr/>
            <p:nvPr/>
          </p:nvSpPr>
          <p:spPr>
            <a:xfrm>
              <a:off x="7215425" y="2575275"/>
              <a:ext cx="641274" cy="1282433"/>
            </a:xfrm>
            <a:custGeom>
              <a:avLst/>
              <a:gdLst/>
              <a:ahLst/>
              <a:cxnLst/>
              <a:rect l="l" t="t" r="r" b="b"/>
              <a:pathLst>
                <a:path w="23707" h="47568" extrusionOk="0">
                  <a:moveTo>
                    <a:pt x="23707" y="1"/>
                  </a:moveTo>
                  <a:cubicBezTo>
                    <a:pt x="10612" y="1"/>
                    <a:pt x="0" y="10553"/>
                    <a:pt x="0" y="23564"/>
                  </a:cubicBezTo>
                  <a:lnTo>
                    <a:pt x="0" y="24028"/>
                  </a:lnTo>
                  <a:cubicBezTo>
                    <a:pt x="0" y="37040"/>
                    <a:pt x="10612" y="47568"/>
                    <a:pt x="23707" y="47568"/>
                  </a:cubicBezTo>
                  <a:lnTo>
                    <a:pt x="2370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7564648" y="2931041"/>
              <a:ext cx="617177" cy="613173"/>
            </a:xfrm>
            <a:custGeom>
              <a:avLst/>
              <a:gdLst/>
              <a:ahLst/>
              <a:cxnLst/>
              <a:rect l="l" t="t" r="r" b="b"/>
              <a:pathLst>
                <a:path w="22044" h="21901" extrusionOk="0">
                  <a:moveTo>
                    <a:pt x="11016" y="0"/>
                  </a:moveTo>
                  <a:cubicBezTo>
                    <a:pt x="4932" y="0"/>
                    <a:pt x="0" y="4908"/>
                    <a:pt x="0" y="10956"/>
                  </a:cubicBezTo>
                  <a:cubicBezTo>
                    <a:pt x="0" y="16993"/>
                    <a:pt x="4932" y="21900"/>
                    <a:pt x="11016" y="21900"/>
                  </a:cubicBezTo>
                  <a:cubicBezTo>
                    <a:pt x="17100" y="21900"/>
                    <a:pt x="22043" y="16993"/>
                    <a:pt x="22043" y="10956"/>
                  </a:cubicBezTo>
                  <a:cubicBezTo>
                    <a:pt x="22043" y="4908"/>
                    <a:pt x="17100" y="0"/>
                    <a:pt x="1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8156558" y="1407885"/>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6569400" y="2133225"/>
              <a:ext cx="1289007" cy="438508"/>
            </a:xfrm>
            <a:custGeom>
              <a:avLst/>
              <a:gdLst/>
              <a:ahLst/>
              <a:cxnLst/>
              <a:rect l="l" t="t" r="r" b="b"/>
              <a:pathLst>
                <a:path w="47688" h="17041" extrusionOk="0">
                  <a:moveTo>
                    <a:pt x="1" y="0"/>
                  </a:moveTo>
                  <a:lnTo>
                    <a:pt x="1" y="17040"/>
                  </a:lnTo>
                  <a:lnTo>
                    <a:pt x="47687" y="17040"/>
                  </a:lnTo>
                  <a:lnTo>
                    <a:pt x="47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5282096" y="2574035"/>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9"/>
        <p:cNvGrpSpPr/>
        <p:nvPr/>
      </p:nvGrpSpPr>
      <p:grpSpPr>
        <a:xfrm>
          <a:off x="0" y="0"/>
          <a:ext cx="0" cy="0"/>
          <a:chOff x="0" y="0"/>
          <a:chExt cx="0" cy="0"/>
        </a:xfrm>
      </p:grpSpPr>
      <p:sp>
        <p:nvSpPr>
          <p:cNvPr id="480" name="Google Shape;480;p41"/>
          <p:cNvSpPr txBox="1">
            <a:spLocks noGrp="1"/>
          </p:cNvSpPr>
          <p:nvPr>
            <p:ph type="title"/>
          </p:nvPr>
        </p:nvSpPr>
        <p:spPr>
          <a:xfrm>
            <a:off x="713225" y="873175"/>
            <a:ext cx="4910100" cy="2213700"/>
          </a:xfrm>
          <a:prstGeom prst="rect">
            <a:avLst/>
          </a:prstGeom>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481" name="Google Shape;481;p41"/>
          <p:cNvSpPr txBox="1">
            <a:spLocks noGrp="1"/>
          </p:cNvSpPr>
          <p:nvPr>
            <p:ph type="subTitle" idx="1"/>
          </p:nvPr>
        </p:nvSpPr>
        <p:spPr>
          <a:xfrm>
            <a:off x="713225" y="3159658"/>
            <a:ext cx="4910100" cy="101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482" name="Google Shape;482;p41"/>
          <p:cNvGrpSpPr/>
          <p:nvPr/>
        </p:nvGrpSpPr>
        <p:grpSpPr>
          <a:xfrm>
            <a:off x="6568683" y="973500"/>
            <a:ext cx="2575384" cy="4173453"/>
            <a:chOff x="6568683" y="973500"/>
            <a:chExt cx="2575384" cy="4173453"/>
          </a:xfrm>
        </p:grpSpPr>
        <p:sp>
          <p:nvSpPr>
            <p:cNvPr id="483" name="Google Shape;483;p41"/>
            <p:cNvSpPr/>
            <p:nvPr/>
          </p:nvSpPr>
          <p:spPr>
            <a:xfrm>
              <a:off x="7849100" y="2151100"/>
              <a:ext cx="1294968" cy="426025"/>
            </a:xfrm>
            <a:custGeom>
              <a:avLst/>
              <a:gdLst/>
              <a:ahLst/>
              <a:cxnLst/>
              <a:rect l="l" t="t" r="r" b="b"/>
              <a:pathLst>
                <a:path w="47688" h="17041" extrusionOk="0">
                  <a:moveTo>
                    <a:pt x="1" y="0"/>
                  </a:moveTo>
                  <a:lnTo>
                    <a:pt x="1" y="17040"/>
                  </a:lnTo>
                  <a:lnTo>
                    <a:pt x="47687" y="17040"/>
                  </a:lnTo>
                  <a:lnTo>
                    <a:pt x="47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41"/>
            <p:cNvGrpSpPr/>
            <p:nvPr/>
          </p:nvGrpSpPr>
          <p:grpSpPr>
            <a:xfrm flipH="1">
              <a:off x="7834572" y="2576811"/>
              <a:ext cx="1309413" cy="1278013"/>
              <a:chOff x="17" y="-17"/>
              <a:chExt cx="840553" cy="834212"/>
            </a:xfrm>
          </p:grpSpPr>
          <p:sp>
            <p:nvSpPr>
              <p:cNvPr id="485" name="Google Shape;485;p41"/>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41"/>
            <p:cNvSpPr/>
            <p:nvPr/>
          </p:nvSpPr>
          <p:spPr>
            <a:xfrm>
              <a:off x="7849100" y="3862050"/>
              <a:ext cx="1294923"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rot="10800000">
              <a:off x="6568683" y="2577135"/>
              <a:ext cx="1280416" cy="1284903"/>
            </a:xfrm>
            <a:custGeom>
              <a:avLst/>
              <a:gdLst/>
              <a:ahLst/>
              <a:cxnLst/>
              <a:rect l="l" t="t" r="r" b="b"/>
              <a:pathLst>
                <a:path w="23684" h="23767" extrusionOk="0">
                  <a:moveTo>
                    <a:pt x="1" y="1"/>
                  </a:moveTo>
                  <a:lnTo>
                    <a:pt x="1" y="23767"/>
                  </a:lnTo>
                  <a:lnTo>
                    <a:pt x="236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41"/>
            <p:cNvGrpSpPr/>
            <p:nvPr/>
          </p:nvGrpSpPr>
          <p:grpSpPr>
            <a:xfrm>
              <a:off x="6861678" y="1909081"/>
              <a:ext cx="1517264" cy="1508454"/>
              <a:chOff x="4659706" y="1568197"/>
              <a:chExt cx="874000" cy="868975"/>
            </a:xfrm>
          </p:grpSpPr>
          <p:sp>
            <p:nvSpPr>
              <p:cNvPr id="490" name="Google Shape;490;p41"/>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41"/>
            <p:cNvSpPr/>
            <p:nvPr/>
          </p:nvSpPr>
          <p:spPr>
            <a:xfrm>
              <a:off x="8545650" y="973500"/>
              <a:ext cx="598325" cy="1177600"/>
            </a:xfrm>
            <a:custGeom>
              <a:avLst/>
              <a:gdLst/>
              <a:ahLst/>
              <a:cxnLst/>
              <a:rect l="l" t="t" r="r" b="b"/>
              <a:pathLst>
                <a:path w="23933" h="47104" extrusionOk="0">
                  <a:moveTo>
                    <a:pt x="0" y="0"/>
                  </a:moveTo>
                  <a:lnTo>
                    <a:pt x="0" y="23172"/>
                  </a:lnTo>
                  <a:cubicBezTo>
                    <a:pt x="0" y="36374"/>
                    <a:pt x="10719" y="47104"/>
                    <a:pt x="23933" y="47104"/>
                  </a:cubicBezTo>
                  <a:lnTo>
                    <a:pt x="23933" y="23932"/>
                  </a:lnTo>
                  <a:cubicBezTo>
                    <a:pt x="23933" y="10707"/>
                    <a:pt x="1321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5" name="Google Shape;45;p5"/>
          <p:cNvSpPr txBox="1">
            <a:spLocks noGrp="1"/>
          </p:cNvSpPr>
          <p:nvPr>
            <p:ph type="subTitle" idx="1"/>
          </p:nvPr>
        </p:nvSpPr>
        <p:spPr>
          <a:xfrm>
            <a:off x="5985033" y="2117399"/>
            <a:ext cx="2408400" cy="11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6" name="Google Shape;46;p5"/>
          <p:cNvSpPr txBox="1">
            <a:spLocks noGrp="1"/>
          </p:cNvSpPr>
          <p:nvPr>
            <p:ph type="subTitle" idx="2"/>
          </p:nvPr>
        </p:nvSpPr>
        <p:spPr>
          <a:xfrm>
            <a:off x="1986138" y="2117384"/>
            <a:ext cx="2408400" cy="11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47" name="Google Shape;47;p5"/>
          <p:cNvSpPr txBox="1">
            <a:spLocks noGrp="1"/>
          </p:cNvSpPr>
          <p:nvPr>
            <p:ph type="subTitle" idx="3"/>
          </p:nvPr>
        </p:nvSpPr>
        <p:spPr>
          <a:xfrm>
            <a:off x="1986149" y="1706763"/>
            <a:ext cx="2408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48" name="Google Shape;48;p5"/>
          <p:cNvSpPr txBox="1">
            <a:spLocks noGrp="1"/>
          </p:cNvSpPr>
          <p:nvPr>
            <p:ph type="subTitle" idx="4"/>
          </p:nvPr>
        </p:nvSpPr>
        <p:spPr>
          <a:xfrm>
            <a:off x="5985036" y="1706763"/>
            <a:ext cx="24084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a:endParaRPr/>
          </a:p>
        </p:txBody>
      </p:sp>
      <p:sp>
        <p:nvSpPr>
          <p:cNvPr id="49" name="Google Shape;49;p5"/>
          <p:cNvSpPr txBox="1">
            <a:spLocks noGrp="1"/>
          </p:cNvSpPr>
          <p:nvPr>
            <p:ph type="title"/>
          </p:nvPr>
        </p:nvSpPr>
        <p:spPr>
          <a:xfrm>
            <a:off x="742050" y="526625"/>
            <a:ext cx="6131400" cy="387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0" name="Google Shape;50;p5"/>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51" name="Google Shape;51;p5"/>
          <p:cNvSpPr/>
          <p:nvPr/>
        </p:nvSpPr>
        <p:spPr>
          <a:xfrm>
            <a:off x="8498109" y="788637"/>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7636402" y="788637"/>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067285" y="357813"/>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7636402" y="357813"/>
            <a:ext cx="244418" cy="244359"/>
          </a:xfrm>
          <a:custGeom>
            <a:avLst/>
            <a:gdLst/>
            <a:ahLst/>
            <a:cxnLst/>
            <a:rect l="l" t="t" r="r" b="b"/>
            <a:pathLst>
              <a:path w="4155" h="4154" extrusionOk="0">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8051579" y="788637"/>
            <a:ext cx="717018" cy="67513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3"/>
        <p:cNvGrpSpPr/>
        <p:nvPr/>
      </p:nvGrpSpPr>
      <p:grpSpPr>
        <a:xfrm>
          <a:off x="0" y="0"/>
          <a:ext cx="0" cy="0"/>
          <a:chOff x="0" y="0"/>
          <a:chExt cx="0" cy="0"/>
        </a:xfrm>
      </p:grpSpPr>
      <p:sp>
        <p:nvSpPr>
          <p:cNvPr id="494" name="Google Shape;494;p42"/>
          <p:cNvSpPr txBox="1">
            <a:spLocks noGrp="1"/>
          </p:cNvSpPr>
          <p:nvPr>
            <p:ph type="title"/>
          </p:nvPr>
        </p:nvSpPr>
        <p:spPr>
          <a:xfrm>
            <a:off x="5717275" y="2107850"/>
            <a:ext cx="26952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95" name="Google Shape;495;p42"/>
          <p:cNvSpPr txBox="1">
            <a:spLocks noGrp="1"/>
          </p:cNvSpPr>
          <p:nvPr>
            <p:ph type="subTitle" idx="1"/>
          </p:nvPr>
        </p:nvSpPr>
        <p:spPr>
          <a:xfrm>
            <a:off x="5717275" y="2903250"/>
            <a:ext cx="2695200" cy="627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96" name="Google Shape;496;p42"/>
          <p:cNvSpPr txBox="1">
            <a:spLocks noGrp="1"/>
          </p:cNvSpPr>
          <p:nvPr>
            <p:ph type="title" idx="2" hasCustomPrompt="1"/>
          </p:nvPr>
        </p:nvSpPr>
        <p:spPr>
          <a:xfrm>
            <a:off x="5717275" y="1518750"/>
            <a:ext cx="26952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solidFill>
                  <a:schemeClr val="accent3"/>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grpSp>
        <p:nvGrpSpPr>
          <p:cNvPr id="497" name="Google Shape;497;p42"/>
          <p:cNvGrpSpPr/>
          <p:nvPr/>
        </p:nvGrpSpPr>
        <p:grpSpPr>
          <a:xfrm>
            <a:off x="-6" y="1286470"/>
            <a:ext cx="3855418" cy="2570562"/>
            <a:chOff x="-6" y="1286470"/>
            <a:chExt cx="3855418" cy="2570562"/>
          </a:xfrm>
        </p:grpSpPr>
        <p:grpSp>
          <p:nvGrpSpPr>
            <p:cNvPr id="498" name="Google Shape;498;p42"/>
            <p:cNvGrpSpPr/>
            <p:nvPr/>
          </p:nvGrpSpPr>
          <p:grpSpPr>
            <a:xfrm rot="10800000">
              <a:off x="2545998" y="1291325"/>
              <a:ext cx="1309413" cy="1278013"/>
              <a:chOff x="17" y="-17"/>
              <a:chExt cx="840553" cy="834212"/>
            </a:xfrm>
          </p:grpSpPr>
          <p:sp>
            <p:nvSpPr>
              <p:cNvPr id="499" name="Google Shape;499;p42"/>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2"/>
            <p:cNvSpPr/>
            <p:nvPr/>
          </p:nvSpPr>
          <p:spPr>
            <a:xfrm rot="10800000" flipH="1">
              <a:off x="1288338" y="1288577"/>
              <a:ext cx="1283514" cy="1283514"/>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42"/>
            <p:cNvGrpSpPr/>
            <p:nvPr/>
          </p:nvGrpSpPr>
          <p:grpSpPr>
            <a:xfrm rot="10800000">
              <a:off x="2571840" y="2569325"/>
              <a:ext cx="1283558" cy="1287708"/>
              <a:chOff x="3799150" y="2868025"/>
              <a:chExt cx="1178225" cy="1177925"/>
            </a:xfrm>
          </p:grpSpPr>
          <p:sp>
            <p:nvSpPr>
              <p:cNvPr id="503" name="Google Shape;503;p42"/>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2"/>
            <p:cNvGrpSpPr/>
            <p:nvPr/>
          </p:nvGrpSpPr>
          <p:grpSpPr>
            <a:xfrm rot="10800000" flipH="1">
              <a:off x="1281827" y="2569325"/>
              <a:ext cx="1283558" cy="1287708"/>
              <a:chOff x="3799150" y="2868025"/>
              <a:chExt cx="1178225" cy="1177925"/>
            </a:xfrm>
          </p:grpSpPr>
          <p:sp>
            <p:nvSpPr>
              <p:cNvPr id="506" name="Google Shape;506;p42"/>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42"/>
            <p:cNvSpPr/>
            <p:nvPr/>
          </p:nvSpPr>
          <p:spPr>
            <a:xfrm rot="10800000">
              <a:off x="-6" y="1286470"/>
              <a:ext cx="1283231" cy="1287708"/>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2"/>
            <p:cNvSpPr/>
            <p:nvPr/>
          </p:nvSpPr>
          <p:spPr>
            <a:xfrm rot="10800000" flipH="1">
              <a:off x="271108" y="1567650"/>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2"/>
            <p:cNvSpPr/>
            <p:nvPr/>
          </p:nvSpPr>
          <p:spPr>
            <a:xfrm rot="10800000" flipH="1">
              <a:off x="1408" y="2570727"/>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1"/>
        <p:cNvGrpSpPr/>
        <p:nvPr/>
      </p:nvGrpSpPr>
      <p:grpSpPr>
        <a:xfrm>
          <a:off x="0" y="0"/>
          <a:ext cx="0" cy="0"/>
          <a:chOff x="0" y="0"/>
          <a:chExt cx="0" cy="0"/>
        </a:xfrm>
      </p:grpSpPr>
      <p:sp>
        <p:nvSpPr>
          <p:cNvPr id="512" name="Google Shape;512;p43"/>
          <p:cNvSpPr txBox="1">
            <a:spLocks noGrp="1"/>
          </p:cNvSpPr>
          <p:nvPr>
            <p:ph type="title"/>
          </p:nvPr>
        </p:nvSpPr>
        <p:spPr>
          <a:xfrm>
            <a:off x="4515475" y="411480"/>
            <a:ext cx="3897000" cy="2076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None/>
              <a:defRPr sz="3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513" name="Google Shape;513;p43"/>
          <p:cNvGrpSpPr/>
          <p:nvPr/>
        </p:nvGrpSpPr>
        <p:grpSpPr>
          <a:xfrm>
            <a:off x="11" y="1345190"/>
            <a:ext cx="1309413" cy="1278013"/>
            <a:chOff x="17" y="-17"/>
            <a:chExt cx="840553" cy="834212"/>
          </a:xfrm>
        </p:grpSpPr>
        <p:sp>
          <p:nvSpPr>
            <p:cNvPr id="514" name="Google Shape;514;p43"/>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43"/>
          <p:cNvGrpSpPr/>
          <p:nvPr/>
        </p:nvGrpSpPr>
        <p:grpSpPr>
          <a:xfrm>
            <a:off x="-1" y="2630449"/>
            <a:ext cx="1290080" cy="1278013"/>
            <a:chOff x="17" y="-17"/>
            <a:chExt cx="840553" cy="834212"/>
          </a:xfrm>
        </p:grpSpPr>
        <p:sp>
          <p:nvSpPr>
            <p:cNvPr id="517" name="Google Shape;517;p43"/>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3"/>
          <p:cNvGrpSpPr/>
          <p:nvPr/>
        </p:nvGrpSpPr>
        <p:grpSpPr>
          <a:xfrm rot="10800000">
            <a:off x="7860453" y="3859178"/>
            <a:ext cx="1283558" cy="1337063"/>
            <a:chOff x="3799150" y="2868025"/>
            <a:chExt cx="1178225" cy="1177925"/>
          </a:xfrm>
        </p:grpSpPr>
        <p:sp>
          <p:nvSpPr>
            <p:cNvPr id="520" name="Google Shape;520;p43"/>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43"/>
          <p:cNvGrpSpPr/>
          <p:nvPr/>
        </p:nvGrpSpPr>
        <p:grpSpPr>
          <a:xfrm rot="10800000" flipH="1">
            <a:off x="6570411" y="3859178"/>
            <a:ext cx="1283558" cy="1337063"/>
            <a:chOff x="3799150" y="2868025"/>
            <a:chExt cx="1178225" cy="1177925"/>
          </a:xfrm>
        </p:grpSpPr>
        <p:sp>
          <p:nvSpPr>
            <p:cNvPr id="523" name="Google Shape;523;p43"/>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3"/>
          <p:cNvSpPr/>
          <p:nvPr/>
        </p:nvSpPr>
        <p:spPr>
          <a:xfrm rot="10800000" flipH="1">
            <a:off x="5290000" y="3860533"/>
            <a:ext cx="1280416" cy="1334161"/>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flipH="1">
            <a:off x="478440" y="3078234"/>
            <a:ext cx="1544096" cy="1534697"/>
            <a:chOff x="4659706" y="1568197"/>
            <a:chExt cx="874000" cy="868975"/>
          </a:xfrm>
        </p:grpSpPr>
        <p:sp>
          <p:nvSpPr>
            <p:cNvPr id="527" name="Google Shape;527;p43"/>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9"/>
        <p:cNvGrpSpPr/>
        <p:nvPr/>
      </p:nvGrpSpPr>
      <p:grpSpPr>
        <a:xfrm>
          <a:off x="0" y="0"/>
          <a:ext cx="0" cy="0"/>
          <a:chOff x="0" y="0"/>
          <a:chExt cx="0" cy="0"/>
        </a:xfrm>
      </p:grpSpPr>
      <p:sp>
        <p:nvSpPr>
          <p:cNvPr id="530" name="Google Shape;530;p44"/>
          <p:cNvSpPr txBox="1">
            <a:spLocks noGrp="1"/>
          </p:cNvSpPr>
          <p:nvPr>
            <p:ph type="title" hasCustomPrompt="1"/>
          </p:nvPr>
        </p:nvSpPr>
        <p:spPr>
          <a:xfrm>
            <a:off x="783925" y="1202600"/>
            <a:ext cx="5648700" cy="17379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83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1" name="Google Shape;531;p44"/>
          <p:cNvSpPr txBox="1">
            <a:spLocks noGrp="1"/>
          </p:cNvSpPr>
          <p:nvPr>
            <p:ph type="body" idx="1"/>
          </p:nvPr>
        </p:nvSpPr>
        <p:spPr>
          <a:xfrm>
            <a:off x="783925" y="2940500"/>
            <a:ext cx="2602500" cy="524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532" name="Google Shape;532;p44"/>
          <p:cNvGrpSpPr/>
          <p:nvPr/>
        </p:nvGrpSpPr>
        <p:grpSpPr>
          <a:xfrm>
            <a:off x="6568683" y="973500"/>
            <a:ext cx="2575384" cy="4173453"/>
            <a:chOff x="6568683" y="973500"/>
            <a:chExt cx="2575384" cy="4173453"/>
          </a:xfrm>
        </p:grpSpPr>
        <p:grpSp>
          <p:nvGrpSpPr>
            <p:cNvPr id="533" name="Google Shape;533;p44"/>
            <p:cNvGrpSpPr/>
            <p:nvPr/>
          </p:nvGrpSpPr>
          <p:grpSpPr>
            <a:xfrm flipH="1">
              <a:off x="7834572" y="2576811"/>
              <a:ext cx="1309413" cy="1278013"/>
              <a:chOff x="17" y="-17"/>
              <a:chExt cx="840553" cy="834212"/>
            </a:xfrm>
          </p:grpSpPr>
          <p:sp>
            <p:nvSpPr>
              <p:cNvPr id="534" name="Google Shape;534;p44"/>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44"/>
            <p:cNvSpPr/>
            <p:nvPr/>
          </p:nvSpPr>
          <p:spPr>
            <a:xfrm>
              <a:off x="7849100" y="2151100"/>
              <a:ext cx="1294968" cy="426025"/>
            </a:xfrm>
            <a:custGeom>
              <a:avLst/>
              <a:gdLst/>
              <a:ahLst/>
              <a:cxnLst/>
              <a:rect l="l" t="t" r="r" b="b"/>
              <a:pathLst>
                <a:path w="47688" h="17041" extrusionOk="0">
                  <a:moveTo>
                    <a:pt x="1" y="0"/>
                  </a:moveTo>
                  <a:lnTo>
                    <a:pt x="1" y="17040"/>
                  </a:lnTo>
                  <a:lnTo>
                    <a:pt x="47687" y="17040"/>
                  </a:lnTo>
                  <a:lnTo>
                    <a:pt x="47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7849100" y="3862050"/>
              <a:ext cx="1294923"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rot="10800000">
              <a:off x="6568683" y="2577135"/>
              <a:ext cx="1280416" cy="1284903"/>
            </a:xfrm>
            <a:custGeom>
              <a:avLst/>
              <a:gdLst/>
              <a:ahLst/>
              <a:cxnLst/>
              <a:rect l="l" t="t" r="r" b="b"/>
              <a:pathLst>
                <a:path w="23684" h="23767" extrusionOk="0">
                  <a:moveTo>
                    <a:pt x="1" y="1"/>
                  </a:moveTo>
                  <a:lnTo>
                    <a:pt x="1" y="23767"/>
                  </a:lnTo>
                  <a:lnTo>
                    <a:pt x="236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8545650" y="973500"/>
              <a:ext cx="598325" cy="1177600"/>
            </a:xfrm>
            <a:custGeom>
              <a:avLst/>
              <a:gdLst/>
              <a:ahLst/>
              <a:cxnLst/>
              <a:rect l="l" t="t" r="r" b="b"/>
              <a:pathLst>
                <a:path w="23933" h="47104" extrusionOk="0">
                  <a:moveTo>
                    <a:pt x="0" y="0"/>
                  </a:moveTo>
                  <a:lnTo>
                    <a:pt x="0" y="23172"/>
                  </a:lnTo>
                  <a:cubicBezTo>
                    <a:pt x="0" y="36374"/>
                    <a:pt x="10719" y="47104"/>
                    <a:pt x="23933" y="47104"/>
                  </a:cubicBezTo>
                  <a:lnTo>
                    <a:pt x="23933" y="23932"/>
                  </a:lnTo>
                  <a:cubicBezTo>
                    <a:pt x="23933" y="10707"/>
                    <a:pt x="1321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4"/>
          <p:cNvGrpSpPr/>
          <p:nvPr/>
        </p:nvGrpSpPr>
        <p:grpSpPr>
          <a:xfrm>
            <a:off x="-3" y="11"/>
            <a:ext cx="1432287" cy="1394044"/>
            <a:chOff x="-3" y="11"/>
            <a:chExt cx="1432287" cy="1394044"/>
          </a:xfrm>
        </p:grpSpPr>
        <p:grpSp>
          <p:nvGrpSpPr>
            <p:cNvPr id="541" name="Google Shape;541;p44"/>
            <p:cNvGrpSpPr/>
            <p:nvPr/>
          </p:nvGrpSpPr>
          <p:grpSpPr>
            <a:xfrm>
              <a:off x="-3" y="11"/>
              <a:ext cx="1309413" cy="1278013"/>
              <a:chOff x="17" y="-17"/>
              <a:chExt cx="840553" cy="834212"/>
            </a:xfrm>
          </p:grpSpPr>
          <p:sp>
            <p:nvSpPr>
              <p:cNvPr id="542" name="Google Shape;542;p44"/>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44"/>
            <p:cNvSpPr/>
            <p:nvPr/>
          </p:nvSpPr>
          <p:spPr>
            <a:xfrm flipH="1">
              <a:off x="376377" y="338148"/>
              <a:ext cx="1055907" cy="1055907"/>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44"/>
          <p:cNvGrpSpPr/>
          <p:nvPr/>
        </p:nvGrpSpPr>
        <p:grpSpPr>
          <a:xfrm>
            <a:off x="6861678" y="1909081"/>
            <a:ext cx="1517264" cy="1508454"/>
            <a:chOff x="6861678" y="1909081"/>
            <a:chExt cx="1517264" cy="1508454"/>
          </a:xfrm>
        </p:grpSpPr>
        <p:sp>
          <p:nvSpPr>
            <p:cNvPr id="546" name="Google Shape;546;p44"/>
            <p:cNvSpPr/>
            <p:nvPr/>
          </p:nvSpPr>
          <p:spPr>
            <a:xfrm>
              <a:off x="6861678" y="1909081"/>
              <a:ext cx="1517264" cy="1508454"/>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7126721" y="2172590"/>
              <a:ext cx="987654" cy="981391"/>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8"/>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1">
  <p:cSld name="CUSTOM">
    <p:spTree>
      <p:nvGrpSpPr>
        <p:cNvPr id="1" name="Shape 549"/>
        <p:cNvGrpSpPr/>
        <p:nvPr/>
      </p:nvGrpSpPr>
      <p:grpSpPr>
        <a:xfrm>
          <a:off x="0" y="0"/>
          <a:ext cx="0" cy="0"/>
          <a:chOff x="0" y="0"/>
          <a:chExt cx="0" cy="0"/>
        </a:xfrm>
      </p:grpSpPr>
      <p:sp>
        <p:nvSpPr>
          <p:cNvPr id="550" name="Google Shape;550;p46"/>
          <p:cNvSpPr txBox="1">
            <a:spLocks noGrp="1"/>
          </p:cNvSpPr>
          <p:nvPr>
            <p:ph type="title"/>
          </p:nvPr>
        </p:nvSpPr>
        <p:spPr>
          <a:xfrm>
            <a:off x="4418875" y="1967900"/>
            <a:ext cx="3993600" cy="128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1" name="Google Shape;551;p46"/>
          <p:cNvSpPr txBox="1">
            <a:spLocks noGrp="1"/>
          </p:cNvSpPr>
          <p:nvPr>
            <p:ph type="subTitle" idx="1"/>
          </p:nvPr>
        </p:nvSpPr>
        <p:spPr>
          <a:xfrm>
            <a:off x="5422375" y="3022200"/>
            <a:ext cx="2990100" cy="63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552" name="Google Shape;552;p46"/>
          <p:cNvGrpSpPr/>
          <p:nvPr/>
        </p:nvGrpSpPr>
        <p:grpSpPr>
          <a:xfrm>
            <a:off x="6569405" y="3859050"/>
            <a:ext cx="2574594" cy="1419613"/>
            <a:chOff x="6569405" y="3859050"/>
            <a:chExt cx="2574594" cy="1419613"/>
          </a:xfrm>
        </p:grpSpPr>
        <p:sp>
          <p:nvSpPr>
            <p:cNvPr id="553" name="Google Shape;553;p46"/>
            <p:cNvSpPr/>
            <p:nvPr/>
          </p:nvSpPr>
          <p:spPr>
            <a:xfrm>
              <a:off x="7724386" y="3859050"/>
              <a:ext cx="1419613" cy="1419613"/>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6"/>
            <p:cNvSpPr/>
            <p:nvPr/>
          </p:nvSpPr>
          <p:spPr>
            <a:xfrm>
              <a:off x="6569405" y="4333271"/>
              <a:ext cx="1432309" cy="471184"/>
            </a:xfrm>
            <a:custGeom>
              <a:avLst/>
              <a:gdLst/>
              <a:ahLst/>
              <a:cxnLst/>
              <a:rect l="l" t="t" r="r" b="b"/>
              <a:pathLst>
                <a:path w="47688" h="17041" extrusionOk="0">
                  <a:moveTo>
                    <a:pt x="1" y="0"/>
                  </a:moveTo>
                  <a:lnTo>
                    <a:pt x="1" y="17040"/>
                  </a:lnTo>
                  <a:lnTo>
                    <a:pt x="47687" y="17040"/>
                  </a:lnTo>
                  <a:lnTo>
                    <a:pt x="47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55"/>
        <p:cNvGrpSpPr/>
        <p:nvPr/>
      </p:nvGrpSpPr>
      <p:grpSpPr>
        <a:xfrm>
          <a:off x="0" y="0"/>
          <a:ext cx="0" cy="0"/>
          <a:chOff x="0" y="0"/>
          <a:chExt cx="0" cy="0"/>
        </a:xfrm>
      </p:grpSpPr>
      <p:grpSp>
        <p:nvGrpSpPr>
          <p:cNvPr id="556" name="Google Shape;556;p47"/>
          <p:cNvGrpSpPr/>
          <p:nvPr/>
        </p:nvGrpSpPr>
        <p:grpSpPr>
          <a:xfrm>
            <a:off x="6525567" y="-12252"/>
            <a:ext cx="2641892" cy="5166511"/>
            <a:chOff x="6525567" y="-12252"/>
            <a:chExt cx="2641892" cy="5166511"/>
          </a:xfrm>
        </p:grpSpPr>
        <p:grpSp>
          <p:nvGrpSpPr>
            <p:cNvPr id="557" name="Google Shape;557;p47"/>
            <p:cNvGrpSpPr/>
            <p:nvPr/>
          </p:nvGrpSpPr>
          <p:grpSpPr>
            <a:xfrm rot="10800000">
              <a:off x="6525567" y="-12252"/>
              <a:ext cx="1320928" cy="1289525"/>
              <a:chOff x="17" y="-17"/>
              <a:chExt cx="840553" cy="834212"/>
            </a:xfrm>
          </p:grpSpPr>
          <p:sp>
            <p:nvSpPr>
              <p:cNvPr id="558" name="Google Shape;558;p47"/>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7"/>
            <p:cNvGrpSpPr/>
            <p:nvPr/>
          </p:nvGrpSpPr>
          <p:grpSpPr>
            <a:xfrm rot="-5400000" flipH="1">
              <a:off x="7848635" y="-12170"/>
              <a:ext cx="1292984" cy="1297131"/>
              <a:chOff x="3799150" y="2868025"/>
              <a:chExt cx="1178225" cy="1177925"/>
            </a:xfrm>
          </p:grpSpPr>
          <p:sp>
            <p:nvSpPr>
              <p:cNvPr id="561" name="Google Shape;561;p47"/>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47"/>
            <p:cNvGrpSpPr/>
            <p:nvPr/>
          </p:nvGrpSpPr>
          <p:grpSpPr>
            <a:xfrm rot="-5400000">
              <a:off x="7849478" y="1277006"/>
              <a:ext cx="1295764" cy="1301843"/>
              <a:chOff x="3799150" y="2868025"/>
              <a:chExt cx="1180758" cy="1177925"/>
            </a:xfrm>
          </p:grpSpPr>
          <p:sp>
            <p:nvSpPr>
              <p:cNvPr id="564" name="Google Shape;564;p47"/>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a:off x="4391958" y="2868593"/>
                <a:ext cx="587950" cy="1172558"/>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7"/>
            <p:cNvGrpSpPr/>
            <p:nvPr/>
          </p:nvGrpSpPr>
          <p:grpSpPr>
            <a:xfrm>
              <a:off x="7846530" y="2570646"/>
              <a:ext cx="1320928" cy="1293362"/>
              <a:chOff x="17" y="-17"/>
              <a:chExt cx="840553" cy="834212"/>
            </a:xfrm>
          </p:grpSpPr>
          <p:sp>
            <p:nvSpPr>
              <p:cNvPr id="567" name="Google Shape;567;p47"/>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7"/>
            <p:cNvSpPr/>
            <p:nvPr/>
          </p:nvSpPr>
          <p:spPr>
            <a:xfrm rot="10800000" flipH="1">
              <a:off x="7846540" y="3859967"/>
              <a:ext cx="1307534" cy="1294291"/>
            </a:xfrm>
            <a:custGeom>
              <a:avLst/>
              <a:gdLst/>
              <a:ahLst/>
              <a:cxnLst/>
              <a:rect l="l" t="t" r="r" b="b"/>
              <a:pathLst>
                <a:path w="23684" h="23767" extrusionOk="0">
                  <a:moveTo>
                    <a:pt x="1" y="1"/>
                  </a:moveTo>
                  <a:lnTo>
                    <a:pt x="1" y="23767"/>
                  </a:lnTo>
                  <a:lnTo>
                    <a:pt x="236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47"/>
          <p:cNvGrpSpPr/>
          <p:nvPr/>
        </p:nvGrpSpPr>
        <p:grpSpPr>
          <a:xfrm flipH="1">
            <a:off x="6525567" y="3860059"/>
            <a:ext cx="1320928" cy="1295698"/>
            <a:chOff x="17" y="-17"/>
            <a:chExt cx="840553" cy="834212"/>
          </a:xfrm>
        </p:grpSpPr>
        <p:sp>
          <p:nvSpPr>
            <p:cNvPr id="571" name="Google Shape;571;p47"/>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47"/>
          <p:cNvSpPr txBox="1">
            <a:spLocks noGrp="1"/>
          </p:cNvSpPr>
          <p:nvPr>
            <p:ph type="title"/>
          </p:nvPr>
        </p:nvSpPr>
        <p:spPr>
          <a:xfrm>
            <a:off x="713225" y="411875"/>
            <a:ext cx="58563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4" name="Google Shape;574;p47"/>
          <p:cNvSpPr txBox="1">
            <a:spLocks noGrp="1"/>
          </p:cNvSpPr>
          <p:nvPr>
            <p:ph type="subTitle" idx="1"/>
          </p:nvPr>
        </p:nvSpPr>
        <p:spPr>
          <a:xfrm>
            <a:off x="1418562" y="1532038"/>
            <a:ext cx="2167800" cy="4545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000" b="1"/>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575" name="Google Shape;575;p47"/>
          <p:cNvSpPr txBox="1">
            <a:spLocks noGrp="1"/>
          </p:cNvSpPr>
          <p:nvPr>
            <p:ph type="subTitle" idx="2"/>
          </p:nvPr>
        </p:nvSpPr>
        <p:spPr>
          <a:xfrm>
            <a:off x="4228149" y="1532038"/>
            <a:ext cx="21678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76" name="Google Shape;576;p47"/>
          <p:cNvSpPr txBox="1">
            <a:spLocks noGrp="1"/>
          </p:cNvSpPr>
          <p:nvPr>
            <p:ph type="subTitle" idx="3"/>
          </p:nvPr>
        </p:nvSpPr>
        <p:spPr>
          <a:xfrm>
            <a:off x="1418562" y="2937463"/>
            <a:ext cx="21678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77" name="Google Shape;577;p47"/>
          <p:cNvSpPr txBox="1">
            <a:spLocks noGrp="1"/>
          </p:cNvSpPr>
          <p:nvPr>
            <p:ph type="subTitle" idx="4"/>
          </p:nvPr>
        </p:nvSpPr>
        <p:spPr>
          <a:xfrm>
            <a:off x="4228149" y="2937463"/>
            <a:ext cx="21678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78" name="Google Shape;578;p47"/>
          <p:cNvSpPr txBox="1">
            <a:spLocks noGrp="1"/>
          </p:cNvSpPr>
          <p:nvPr>
            <p:ph type="subTitle" idx="5"/>
          </p:nvPr>
        </p:nvSpPr>
        <p:spPr>
          <a:xfrm>
            <a:off x="1418562" y="1922756"/>
            <a:ext cx="21678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579" name="Google Shape;579;p47"/>
          <p:cNvSpPr txBox="1">
            <a:spLocks noGrp="1"/>
          </p:cNvSpPr>
          <p:nvPr>
            <p:ph type="subTitle" idx="6"/>
          </p:nvPr>
        </p:nvSpPr>
        <p:spPr>
          <a:xfrm>
            <a:off x="4228149" y="1922756"/>
            <a:ext cx="216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0" name="Google Shape;580;p47"/>
          <p:cNvSpPr txBox="1">
            <a:spLocks noGrp="1"/>
          </p:cNvSpPr>
          <p:nvPr>
            <p:ph type="subTitle" idx="7"/>
          </p:nvPr>
        </p:nvSpPr>
        <p:spPr>
          <a:xfrm>
            <a:off x="1418562" y="3325356"/>
            <a:ext cx="216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1" name="Google Shape;581;p47"/>
          <p:cNvSpPr txBox="1">
            <a:spLocks noGrp="1"/>
          </p:cNvSpPr>
          <p:nvPr>
            <p:ph type="subTitle" idx="8"/>
          </p:nvPr>
        </p:nvSpPr>
        <p:spPr>
          <a:xfrm>
            <a:off x="4228149" y="3325356"/>
            <a:ext cx="216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2" name="Google Shape;582;p47"/>
          <p:cNvSpPr txBox="1">
            <a:spLocks noGrp="1"/>
          </p:cNvSpPr>
          <p:nvPr>
            <p:ph type="title" idx="9" hasCustomPrompt="1"/>
          </p:nvPr>
        </p:nvSpPr>
        <p:spPr>
          <a:xfrm>
            <a:off x="709062" y="1532050"/>
            <a:ext cx="7095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83" name="Google Shape;583;p47"/>
          <p:cNvSpPr txBox="1">
            <a:spLocks noGrp="1"/>
          </p:cNvSpPr>
          <p:nvPr>
            <p:ph type="title" idx="13" hasCustomPrompt="1"/>
          </p:nvPr>
        </p:nvSpPr>
        <p:spPr>
          <a:xfrm>
            <a:off x="3451112" y="1532050"/>
            <a:ext cx="7095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84" name="Google Shape;584;p47"/>
          <p:cNvSpPr txBox="1">
            <a:spLocks noGrp="1"/>
          </p:cNvSpPr>
          <p:nvPr>
            <p:ph type="title" idx="14" hasCustomPrompt="1"/>
          </p:nvPr>
        </p:nvSpPr>
        <p:spPr>
          <a:xfrm>
            <a:off x="713237" y="2937475"/>
            <a:ext cx="7095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85" name="Google Shape;585;p47"/>
          <p:cNvSpPr txBox="1">
            <a:spLocks noGrp="1"/>
          </p:cNvSpPr>
          <p:nvPr>
            <p:ph type="title" idx="15" hasCustomPrompt="1"/>
          </p:nvPr>
        </p:nvSpPr>
        <p:spPr>
          <a:xfrm>
            <a:off x="3455287" y="2937475"/>
            <a:ext cx="7095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586"/>
        <p:cNvGrpSpPr/>
        <p:nvPr/>
      </p:nvGrpSpPr>
      <p:grpSpPr>
        <a:xfrm>
          <a:off x="0" y="0"/>
          <a:ext cx="0" cy="0"/>
          <a:chOff x="0" y="0"/>
          <a:chExt cx="0" cy="0"/>
        </a:xfrm>
      </p:grpSpPr>
      <p:sp>
        <p:nvSpPr>
          <p:cNvPr id="587" name="Google Shape;587;p48"/>
          <p:cNvSpPr txBox="1">
            <a:spLocks noGrp="1"/>
          </p:cNvSpPr>
          <p:nvPr>
            <p:ph type="title"/>
          </p:nvPr>
        </p:nvSpPr>
        <p:spPr>
          <a:xfrm flipH="1">
            <a:off x="4209475" y="2838065"/>
            <a:ext cx="42030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solidFill>
                  <a:schemeClr val="accent3"/>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88" name="Google Shape;588;p48"/>
          <p:cNvSpPr txBox="1">
            <a:spLocks noGrp="1"/>
          </p:cNvSpPr>
          <p:nvPr>
            <p:ph type="subTitle" idx="1"/>
          </p:nvPr>
        </p:nvSpPr>
        <p:spPr>
          <a:xfrm flipH="1">
            <a:off x="4209475" y="1724977"/>
            <a:ext cx="4203000" cy="11073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589" name="Google Shape;589;p48"/>
          <p:cNvGrpSpPr/>
          <p:nvPr/>
        </p:nvGrpSpPr>
        <p:grpSpPr>
          <a:xfrm>
            <a:off x="-53" y="-5"/>
            <a:ext cx="3866536" cy="5133612"/>
            <a:chOff x="-53" y="-5"/>
            <a:chExt cx="3866536" cy="5133612"/>
          </a:xfrm>
        </p:grpSpPr>
        <p:grpSp>
          <p:nvGrpSpPr>
            <p:cNvPr id="590" name="Google Shape;590;p48"/>
            <p:cNvGrpSpPr/>
            <p:nvPr/>
          </p:nvGrpSpPr>
          <p:grpSpPr>
            <a:xfrm flipH="1">
              <a:off x="1267401" y="1287773"/>
              <a:ext cx="1299017" cy="1278013"/>
              <a:chOff x="-3771" y="-17"/>
              <a:chExt cx="844340" cy="834212"/>
            </a:xfrm>
          </p:grpSpPr>
          <p:sp>
            <p:nvSpPr>
              <p:cNvPr id="591" name="Google Shape;591;p48"/>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8"/>
              <p:cNvSpPr/>
              <p:nvPr/>
            </p:nvSpPr>
            <p:spPr>
              <a:xfrm rot="5400000">
                <a:off x="-1881" y="-1899"/>
                <a:ext cx="832890" cy="83667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8"/>
            <p:cNvSpPr/>
            <p:nvPr/>
          </p:nvSpPr>
          <p:spPr>
            <a:xfrm>
              <a:off x="-53" y="0"/>
              <a:ext cx="1283558" cy="5133563"/>
            </a:xfrm>
            <a:custGeom>
              <a:avLst/>
              <a:gdLst/>
              <a:ahLst/>
              <a:cxnLst/>
              <a:rect l="l" t="t" r="r" b="b"/>
              <a:pathLst>
                <a:path w="47390" h="47544" extrusionOk="0">
                  <a:moveTo>
                    <a:pt x="0" y="0"/>
                  </a:moveTo>
                  <a:lnTo>
                    <a:pt x="0" y="47544"/>
                  </a:lnTo>
                  <a:lnTo>
                    <a:pt x="47390" y="47544"/>
                  </a:lnTo>
                  <a:lnTo>
                    <a:pt x="473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48"/>
            <p:cNvGrpSpPr/>
            <p:nvPr/>
          </p:nvGrpSpPr>
          <p:grpSpPr>
            <a:xfrm flipH="1">
              <a:off x="1283540" y="-5"/>
              <a:ext cx="1283558" cy="1287708"/>
              <a:chOff x="3799150" y="2868025"/>
              <a:chExt cx="1178225" cy="1177925"/>
            </a:xfrm>
          </p:grpSpPr>
          <p:sp>
            <p:nvSpPr>
              <p:cNvPr id="595" name="Google Shape;595;p48"/>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48"/>
            <p:cNvGrpSpPr/>
            <p:nvPr/>
          </p:nvGrpSpPr>
          <p:grpSpPr>
            <a:xfrm>
              <a:off x="-10" y="-5"/>
              <a:ext cx="1283558" cy="1287708"/>
              <a:chOff x="3799150" y="2868025"/>
              <a:chExt cx="1178225" cy="1177925"/>
            </a:xfrm>
          </p:grpSpPr>
          <p:sp>
            <p:nvSpPr>
              <p:cNvPr id="598" name="Google Shape;598;p48"/>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8"/>
            <p:cNvGrpSpPr/>
            <p:nvPr/>
          </p:nvGrpSpPr>
          <p:grpSpPr>
            <a:xfrm flipH="1">
              <a:off x="1273127" y="2566980"/>
              <a:ext cx="1293778" cy="1278013"/>
              <a:chOff x="17" y="-17"/>
              <a:chExt cx="840553" cy="834212"/>
            </a:xfrm>
          </p:grpSpPr>
          <p:sp>
            <p:nvSpPr>
              <p:cNvPr id="601" name="Google Shape;601;p48"/>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48"/>
            <p:cNvGrpSpPr/>
            <p:nvPr/>
          </p:nvGrpSpPr>
          <p:grpSpPr>
            <a:xfrm>
              <a:off x="1805028" y="1817531"/>
              <a:ext cx="1517264" cy="1508454"/>
              <a:chOff x="4659706" y="1568197"/>
              <a:chExt cx="874000" cy="868975"/>
            </a:xfrm>
          </p:grpSpPr>
          <p:sp>
            <p:nvSpPr>
              <p:cNvPr id="604" name="Google Shape;604;p48"/>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48"/>
            <p:cNvSpPr/>
            <p:nvPr/>
          </p:nvSpPr>
          <p:spPr>
            <a:xfrm flipH="1">
              <a:off x="1283869" y="3845900"/>
              <a:ext cx="1283231" cy="1287708"/>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1562833" y="4127085"/>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48"/>
            <p:cNvGrpSpPr/>
            <p:nvPr/>
          </p:nvGrpSpPr>
          <p:grpSpPr>
            <a:xfrm>
              <a:off x="26663" y="2417780"/>
              <a:ext cx="1230221" cy="1576053"/>
              <a:chOff x="1559800" y="477475"/>
              <a:chExt cx="944725" cy="1210300"/>
            </a:xfrm>
          </p:grpSpPr>
          <p:sp>
            <p:nvSpPr>
              <p:cNvPr id="609" name="Google Shape;609;p48"/>
              <p:cNvSpPr/>
              <p:nvPr/>
            </p:nvSpPr>
            <p:spPr>
              <a:xfrm>
                <a:off x="1559800" y="477475"/>
                <a:ext cx="944725" cy="475350"/>
              </a:xfrm>
              <a:custGeom>
                <a:avLst/>
                <a:gdLst/>
                <a:ahLst/>
                <a:cxnLst/>
                <a:rect l="l" t="t" r="r" b="b"/>
                <a:pathLst>
                  <a:path w="37789" h="19014" extrusionOk="0">
                    <a:moveTo>
                      <a:pt x="0" y="0"/>
                    </a:moveTo>
                    <a:lnTo>
                      <a:pt x="19001" y="19013"/>
                    </a:lnTo>
                    <a:lnTo>
                      <a:pt x="37788" y="226"/>
                    </a:lnTo>
                    <a:lnTo>
                      <a:pt x="37776" y="214"/>
                    </a:lnTo>
                    <a:lnTo>
                      <a:pt x="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1559800" y="847325"/>
                <a:ext cx="944725" cy="475350"/>
              </a:xfrm>
              <a:custGeom>
                <a:avLst/>
                <a:gdLst/>
                <a:ahLst/>
                <a:cxnLst/>
                <a:rect l="l" t="t" r="r" b="b"/>
                <a:pathLst>
                  <a:path w="37789" h="19014" extrusionOk="0">
                    <a:moveTo>
                      <a:pt x="12" y="1"/>
                    </a:moveTo>
                    <a:lnTo>
                      <a:pt x="0" y="24"/>
                    </a:lnTo>
                    <a:lnTo>
                      <a:pt x="19001" y="19013"/>
                    </a:lnTo>
                    <a:lnTo>
                      <a:pt x="37788" y="238"/>
                    </a:lnTo>
                    <a:lnTo>
                      <a:pt x="37776" y="226"/>
                    </a:lnTo>
                    <a:lnTo>
                      <a:pt x="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1563075" y="1215700"/>
                <a:ext cx="938175" cy="472075"/>
              </a:xfrm>
              <a:custGeom>
                <a:avLst/>
                <a:gdLst/>
                <a:ahLst/>
                <a:cxnLst/>
                <a:rect l="l" t="t" r="r" b="b"/>
                <a:pathLst>
                  <a:path w="37527" h="18883" extrusionOk="0">
                    <a:moveTo>
                      <a:pt x="12" y="1"/>
                    </a:moveTo>
                    <a:lnTo>
                      <a:pt x="0" y="24"/>
                    </a:lnTo>
                    <a:lnTo>
                      <a:pt x="18870" y="18882"/>
                    </a:lnTo>
                    <a:lnTo>
                      <a:pt x="37527" y="238"/>
                    </a:lnTo>
                    <a:lnTo>
                      <a:pt x="37503" y="226"/>
                    </a:lnTo>
                    <a:lnTo>
                      <a:pt x="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48"/>
            <p:cNvSpPr/>
            <p:nvPr/>
          </p:nvSpPr>
          <p:spPr>
            <a:xfrm>
              <a:off x="2567475" y="3845000"/>
              <a:ext cx="1299008" cy="1287696"/>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list">
  <p:cSld name="CUSTOM_3">
    <p:spTree>
      <p:nvGrpSpPr>
        <p:cNvPr id="1" name="Shape 613"/>
        <p:cNvGrpSpPr/>
        <p:nvPr/>
      </p:nvGrpSpPr>
      <p:grpSpPr>
        <a:xfrm>
          <a:off x="0" y="0"/>
          <a:ext cx="0" cy="0"/>
          <a:chOff x="0" y="0"/>
          <a:chExt cx="0" cy="0"/>
        </a:xfrm>
      </p:grpSpPr>
      <p:sp>
        <p:nvSpPr>
          <p:cNvPr id="614" name="Google Shape;614;p49"/>
          <p:cNvSpPr txBox="1">
            <a:spLocks noGrp="1"/>
          </p:cNvSpPr>
          <p:nvPr>
            <p:ph type="title"/>
          </p:nvPr>
        </p:nvSpPr>
        <p:spPr>
          <a:xfrm>
            <a:off x="705450" y="970050"/>
            <a:ext cx="4275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15" name="Google Shape;615;p49"/>
          <p:cNvSpPr txBox="1">
            <a:spLocks noGrp="1"/>
          </p:cNvSpPr>
          <p:nvPr>
            <p:ph type="subTitle" idx="1"/>
          </p:nvPr>
        </p:nvSpPr>
        <p:spPr>
          <a:xfrm>
            <a:off x="713225" y="1562250"/>
            <a:ext cx="4275000" cy="2331600"/>
          </a:xfrm>
          <a:prstGeom prst="rect">
            <a:avLst/>
          </a:prstGeom>
        </p:spPr>
        <p:txBody>
          <a:bodyPr spcFirstLastPara="1" wrap="square" lIns="91425" tIns="91425" rIns="91425" bIns="91425" anchor="t" anchorCtr="0">
            <a:noAutofit/>
          </a:bodyPr>
          <a:lstStyle>
            <a:lvl1pPr lvl="0">
              <a:spcBef>
                <a:spcPts val="0"/>
              </a:spcBef>
              <a:spcAft>
                <a:spcPts val="0"/>
              </a:spcAft>
              <a:buClr>
                <a:srgbClr val="785DC5"/>
              </a:buClr>
              <a:buSzPts val="1600"/>
              <a:buFont typeface="Nunito"/>
              <a:buChar char="●"/>
              <a:defRPr/>
            </a:lvl1pPr>
            <a:lvl2pPr lvl="1">
              <a:spcBef>
                <a:spcPts val="0"/>
              </a:spcBef>
              <a:spcAft>
                <a:spcPts val="0"/>
              </a:spcAft>
              <a:buClr>
                <a:schemeClr val="lt1"/>
              </a:buClr>
              <a:buSzPts val="1600"/>
              <a:buFont typeface="Nunito"/>
              <a:buChar char="○"/>
              <a:defRPr/>
            </a:lvl2pPr>
            <a:lvl3pPr lvl="2">
              <a:spcBef>
                <a:spcPts val="1600"/>
              </a:spcBef>
              <a:spcAft>
                <a:spcPts val="0"/>
              </a:spcAft>
              <a:buClr>
                <a:schemeClr val="lt1"/>
              </a:buClr>
              <a:buSzPts val="1600"/>
              <a:buFont typeface="Nunito"/>
              <a:buChar char="■"/>
              <a:defRPr/>
            </a:lvl3pPr>
            <a:lvl4pPr lvl="3">
              <a:spcBef>
                <a:spcPts val="1600"/>
              </a:spcBef>
              <a:spcAft>
                <a:spcPts val="0"/>
              </a:spcAft>
              <a:buClr>
                <a:schemeClr val="lt1"/>
              </a:buClr>
              <a:buSzPts val="1600"/>
              <a:buFont typeface="Nunito"/>
              <a:buChar char="●"/>
              <a:defRPr/>
            </a:lvl4pPr>
            <a:lvl5pPr lvl="4">
              <a:spcBef>
                <a:spcPts val="1600"/>
              </a:spcBef>
              <a:spcAft>
                <a:spcPts val="0"/>
              </a:spcAft>
              <a:buClr>
                <a:schemeClr val="lt1"/>
              </a:buClr>
              <a:buSzPts val="1600"/>
              <a:buFont typeface="Nunito"/>
              <a:buChar char="○"/>
              <a:defRPr/>
            </a:lvl5pPr>
            <a:lvl6pPr lvl="5">
              <a:spcBef>
                <a:spcPts val="1600"/>
              </a:spcBef>
              <a:spcAft>
                <a:spcPts val="0"/>
              </a:spcAft>
              <a:buClr>
                <a:schemeClr val="lt1"/>
              </a:buClr>
              <a:buSzPts val="1600"/>
              <a:buFont typeface="Nunito"/>
              <a:buChar char="■"/>
              <a:defRPr/>
            </a:lvl6pPr>
            <a:lvl7pPr lvl="6">
              <a:spcBef>
                <a:spcPts val="1600"/>
              </a:spcBef>
              <a:spcAft>
                <a:spcPts val="0"/>
              </a:spcAft>
              <a:buClr>
                <a:schemeClr val="lt1"/>
              </a:buClr>
              <a:buSzPts val="1600"/>
              <a:buFont typeface="Nunito"/>
              <a:buChar char="●"/>
              <a:defRPr/>
            </a:lvl7pPr>
            <a:lvl8pPr lvl="7">
              <a:spcBef>
                <a:spcPts val="1600"/>
              </a:spcBef>
              <a:spcAft>
                <a:spcPts val="0"/>
              </a:spcAft>
              <a:buClr>
                <a:schemeClr val="lt1"/>
              </a:buClr>
              <a:buSzPts val="1600"/>
              <a:buFont typeface="Nunito"/>
              <a:buChar char="○"/>
              <a:defRPr/>
            </a:lvl8pPr>
            <a:lvl9pPr lvl="8">
              <a:spcBef>
                <a:spcPts val="1600"/>
              </a:spcBef>
              <a:spcAft>
                <a:spcPts val="1600"/>
              </a:spcAft>
              <a:buClr>
                <a:schemeClr val="lt1"/>
              </a:buClr>
              <a:buSzPts val="1600"/>
              <a:buFont typeface="Nunito"/>
              <a:buChar char="■"/>
              <a:defRPr/>
            </a:lvl9pPr>
          </a:lstStyle>
          <a:p>
            <a:endParaRPr/>
          </a:p>
        </p:txBody>
      </p:sp>
      <p:grpSp>
        <p:nvGrpSpPr>
          <p:cNvPr id="616" name="Google Shape;616;p49"/>
          <p:cNvGrpSpPr/>
          <p:nvPr/>
        </p:nvGrpSpPr>
        <p:grpSpPr>
          <a:xfrm>
            <a:off x="6568683" y="973500"/>
            <a:ext cx="2575384" cy="4173453"/>
            <a:chOff x="6568683" y="973500"/>
            <a:chExt cx="2575384" cy="4173453"/>
          </a:xfrm>
        </p:grpSpPr>
        <p:sp>
          <p:nvSpPr>
            <p:cNvPr id="617" name="Google Shape;617;p49"/>
            <p:cNvSpPr/>
            <p:nvPr/>
          </p:nvSpPr>
          <p:spPr>
            <a:xfrm>
              <a:off x="7849100" y="2151100"/>
              <a:ext cx="1294968" cy="426025"/>
            </a:xfrm>
            <a:custGeom>
              <a:avLst/>
              <a:gdLst/>
              <a:ahLst/>
              <a:cxnLst/>
              <a:rect l="l" t="t" r="r" b="b"/>
              <a:pathLst>
                <a:path w="47688" h="17041" extrusionOk="0">
                  <a:moveTo>
                    <a:pt x="1" y="0"/>
                  </a:moveTo>
                  <a:lnTo>
                    <a:pt x="1" y="17040"/>
                  </a:lnTo>
                  <a:lnTo>
                    <a:pt x="47687" y="17040"/>
                  </a:lnTo>
                  <a:lnTo>
                    <a:pt x="47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49"/>
            <p:cNvGrpSpPr/>
            <p:nvPr/>
          </p:nvGrpSpPr>
          <p:grpSpPr>
            <a:xfrm flipH="1">
              <a:off x="7834572" y="2576811"/>
              <a:ext cx="1309413" cy="1278013"/>
              <a:chOff x="17" y="-17"/>
              <a:chExt cx="840553" cy="834212"/>
            </a:xfrm>
          </p:grpSpPr>
          <p:sp>
            <p:nvSpPr>
              <p:cNvPr id="619" name="Google Shape;619;p49"/>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9"/>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9"/>
            <p:cNvSpPr/>
            <p:nvPr/>
          </p:nvSpPr>
          <p:spPr>
            <a:xfrm>
              <a:off x="7849100" y="3862050"/>
              <a:ext cx="1294923"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p:nvPr/>
          </p:nvSpPr>
          <p:spPr>
            <a:xfrm rot="10800000">
              <a:off x="6568683" y="2577135"/>
              <a:ext cx="1280416" cy="1284903"/>
            </a:xfrm>
            <a:custGeom>
              <a:avLst/>
              <a:gdLst/>
              <a:ahLst/>
              <a:cxnLst/>
              <a:rect l="l" t="t" r="r" b="b"/>
              <a:pathLst>
                <a:path w="23684" h="23767" extrusionOk="0">
                  <a:moveTo>
                    <a:pt x="1" y="1"/>
                  </a:moveTo>
                  <a:lnTo>
                    <a:pt x="1" y="23767"/>
                  </a:lnTo>
                  <a:lnTo>
                    <a:pt x="236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49"/>
            <p:cNvGrpSpPr/>
            <p:nvPr/>
          </p:nvGrpSpPr>
          <p:grpSpPr>
            <a:xfrm>
              <a:off x="6861678" y="1909081"/>
              <a:ext cx="1517264" cy="1508454"/>
              <a:chOff x="4659706" y="1568197"/>
              <a:chExt cx="874000" cy="868975"/>
            </a:xfrm>
          </p:grpSpPr>
          <p:sp>
            <p:nvSpPr>
              <p:cNvPr id="624" name="Google Shape;624;p49"/>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9"/>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49"/>
            <p:cNvSpPr/>
            <p:nvPr/>
          </p:nvSpPr>
          <p:spPr>
            <a:xfrm>
              <a:off x="8545650" y="973500"/>
              <a:ext cx="598325" cy="1177600"/>
            </a:xfrm>
            <a:custGeom>
              <a:avLst/>
              <a:gdLst/>
              <a:ahLst/>
              <a:cxnLst/>
              <a:rect l="l" t="t" r="r" b="b"/>
              <a:pathLst>
                <a:path w="23933" h="47104" extrusionOk="0">
                  <a:moveTo>
                    <a:pt x="0" y="0"/>
                  </a:moveTo>
                  <a:lnTo>
                    <a:pt x="0" y="23172"/>
                  </a:lnTo>
                  <a:cubicBezTo>
                    <a:pt x="0" y="36374"/>
                    <a:pt x="10719" y="47104"/>
                    <a:pt x="23933" y="47104"/>
                  </a:cubicBezTo>
                  <a:lnTo>
                    <a:pt x="23933" y="23932"/>
                  </a:lnTo>
                  <a:cubicBezTo>
                    <a:pt x="23933" y="10707"/>
                    <a:pt x="1321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627"/>
        <p:cNvGrpSpPr/>
        <p:nvPr/>
      </p:nvGrpSpPr>
      <p:grpSpPr>
        <a:xfrm>
          <a:off x="0" y="0"/>
          <a:ext cx="0" cy="0"/>
          <a:chOff x="0" y="0"/>
          <a:chExt cx="0" cy="0"/>
        </a:xfrm>
      </p:grpSpPr>
      <p:sp>
        <p:nvSpPr>
          <p:cNvPr id="628" name="Google Shape;628;p50"/>
          <p:cNvSpPr txBox="1">
            <a:spLocks noGrp="1"/>
          </p:cNvSpPr>
          <p:nvPr>
            <p:ph type="title"/>
          </p:nvPr>
        </p:nvSpPr>
        <p:spPr>
          <a:xfrm>
            <a:off x="3194175" y="408875"/>
            <a:ext cx="5325000" cy="10605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9" name="Google Shape;629;p50"/>
          <p:cNvSpPr txBox="1">
            <a:spLocks noGrp="1"/>
          </p:cNvSpPr>
          <p:nvPr>
            <p:ph type="subTitle" idx="1"/>
          </p:nvPr>
        </p:nvSpPr>
        <p:spPr>
          <a:xfrm>
            <a:off x="2546775" y="2176350"/>
            <a:ext cx="1911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b="1"/>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30" name="Google Shape;630;p50"/>
          <p:cNvSpPr txBox="1">
            <a:spLocks noGrp="1"/>
          </p:cNvSpPr>
          <p:nvPr>
            <p:ph type="subTitle" idx="2"/>
          </p:nvPr>
        </p:nvSpPr>
        <p:spPr>
          <a:xfrm>
            <a:off x="4531500" y="2176350"/>
            <a:ext cx="1911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b="1"/>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31" name="Google Shape;631;p50"/>
          <p:cNvSpPr txBox="1">
            <a:spLocks noGrp="1"/>
          </p:cNvSpPr>
          <p:nvPr>
            <p:ph type="subTitle" idx="3"/>
          </p:nvPr>
        </p:nvSpPr>
        <p:spPr>
          <a:xfrm>
            <a:off x="2546875" y="2556275"/>
            <a:ext cx="1911600" cy="79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32" name="Google Shape;632;p50"/>
          <p:cNvSpPr txBox="1">
            <a:spLocks noGrp="1"/>
          </p:cNvSpPr>
          <p:nvPr>
            <p:ph type="subTitle" idx="4"/>
          </p:nvPr>
        </p:nvSpPr>
        <p:spPr>
          <a:xfrm>
            <a:off x="4531500" y="2556275"/>
            <a:ext cx="1911600" cy="79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33" name="Google Shape;633;p50"/>
          <p:cNvSpPr txBox="1">
            <a:spLocks noGrp="1"/>
          </p:cNvSpPr>
          <p:nvPr>
            <p:ph type="subTitle" idx="5"/>
          </p:nvPr>
        </p:nvSpPr>
        <p:spPr>
          <a:xfrm>
            <a:off x="6516225" y="2176350"/>
            <a:ext cx="1911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b="1"/>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34" name="Google Shape;634;p50"/>
          <p:cNvSpPr txBox="1">
            <a:spLocks noGrp="1"/>
          </p:cNvSpPr>
          <p:nvPr>
            <p:ph type="subTitle" idx="6"/>
          </p:nvPr>
        </p:nvSpPr>
        <p:spPr>
          <a:xfrm>
            <a:off x="6516125" y="2556275"/>
            <a:ext cx="1911600" cy="79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grpSp>
        <p:nvGrpSpPr>
          <p:cNvPr id="635" name="Google Shape;635;p50"/>
          <p:cNvGrpSpPr/>
          <p:nvPr/>
        </p:nvGrpSpPr>
        <p:grpSpPr>
          <a:xfrm>
            <a:off x="-13554" y="-2"/>
            <a:ext cx="2574351" cy="5143505"/>
            <a:chOff x="-13554" y="-2"/>
            <a:chExt cx="2574351" cy="5143505"/>
          </a:xfrm>
        </p:grpSpPr>
        <p:grpSp>
          <p:nvGrpSpPr>
            <p:cNvPr id="636" name="Google Shape;636;p50"/>
            <p:cNvGrpSpPr/>
            <p:nvPr/>
          </p:nvGrpSpPr>
          <p:grpSpPr>
            <a:xfrm flipH="1">
              <a:off x="-13554" y="2571517"/>
              <a:ext cx="1293947" cy="1282935"/>
              <a:chOff x="17" y="-17"/>
              <a:chExt cx="840553" cy="834212"/>
            </a:xfrm>
          </p:grpSpPr>
          <p:sp>
            <p:nvSpPr>
              <p:cNvPr id="637" name="Google Shape;637;p50"/>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0"/>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50"/>
            <p:cNvSpPr/>
            <p:nvPr/>
          </p:nvSpPr>
          <p:spPr>
            <a:xfrm rot="10800000">
              <a:off x="-5" y="1291126"/>
              <a:ext cx="1280404" cy="1280404"/>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50"/>
            <p:cNvGrpSpPr/>
            <p:nvPr/>
          </p:nvGrpSpPr>
          <p:grpSpPr>
            <a:xfrm rot="10800000">
              <a:off x="814264" y="548645"/>
              <a:ext cx="1355574" cy="1347693"/>
              <a:chOff x="4659706" y="1568197"/>
              <a:chExt cx="874000" cy="868975"/>
            </a:xfrm>
          </p:grpSpPr>
          <p:sp>
            <p:nvSpPr>
              <p:cNvPr id="641" name="Google Shape;641;p50"/>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0"/>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50"/>
            <p:cNvSpPr/>
            <p:nvPr/>
          </p:nvSpPr>
          <p:spPr>
            <a:xfrm rot="10800000">
              <a:off x="264105" y="1549696"/>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0"/>
            <p:cNvSpPr/>
            <p:nvPr/>
          </p:nvSpPr>
          <p:spPr>
            <a:xfrm>
              <a:off x="-6" y="-2"/>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50"/>
            <p:cNvGrpSpPr/>
            <p:nvPr/>
          </p:nvGrpSpPr>
          <p:grpSpPr>
            <a:xfrm>
              <a:off x="46" y="3855795"/>
              <a:ext cx="1277903" cy="1287708"/>
              <a:chOff x="3799150" y="2868025"/>
              <a:chExt cx="1178225" cy="1177925"/>
            </a:xfrm>
          </p:grpSpPr>
          <p:sp>
            <p:nvSpPr>
              <p:cNvPr id="646" name="Google Shape;646;p50"/>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0"/>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50"/>
            <p:cNvSpPr/>
            <p:nvPr/>
          </p:nvSpPr>
          <p:spPr>
            <a:xfrm>
              <a:off x="1280375" y="4244688"/>
              <a:ext cx="1280423" cy="426025"/>
            </a:xfrm>
            <a:custGeom>
              <a:avLst/>
              <a:gdLst/>
              <a:ahLst/>
              <a:cxnLst/>
              <a:rect l="l" t="t" r="r" b="b"/>
              <a:pathLst>
                <a:path w="47688" h="17041" extrusionOk="0">
                  <a:moveTo>
                    <a:pt x="1" y="0"/>
                  </a:moveTo>
                  <a:lnTo>
                    <a:pt x="1" y="17040"/>
                  </a:lnTo>
                  <a:lnTo>
                    <a:pt x="47687" y="17040"/>
                  </a:lnTo>
                  <a:lnTo>
                    <a:pt x="476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1">
  <p:cSld name="CUSTOM_20">
    <p:spTree>
      <p:nvGrpSpPr>
        <p:cNvPr id="1" name="Shape 649"/>
        <p:cNvGrpSpPr/>
        <p:nvPr/>
      </p:nvGrpSpPr>
      <p:grpSpPr>
        <a:xfrm>
          <a:off x="0" y="0"/>
          <a:ext cx="0" cy="0"/>
          <a:chOff x="0" y="0"/>
          <a:chExt cx="0" cy="0"/>
        </a:xfrm>
      </p:grpSpPr>
      <p:grpSp>
        <p:nvGrpSpPr>
          <p:cNvPr id="650" name="Google Shape;650;p51"/>
          <p:cNvGrpSpPr/>
          <p:nvPr/>
        </p:nvGrpSpPr>
        <p:grpSpPr>
          <a:xfrm rot="10800000" flipH="1">
            <a:off x="7865276" y="1289050"/>
            <a:ext cx="1293947" cy="1282935"/>
            <a:chOff x="17" y="-17"/>
            <a:chExt cx="840553" cy="834212"/>
          </a:xfrm>
        </p:grpSpPr>
        <p:sp>
          <p:nvSpPr>
            <p:cNvPr id="651" name="Google Shape;651;p51"/>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1"/>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51"/>
          <p:cNvGrpSpPr/>
          <p:nvPr/>
        </p:nvGrpSpPr>
        <p:grpSpPr>
          <a:xfrm>
            <a:off x="6572096" y="-2"/>
            <a:ext cx="2573579" cy="5143505"/>
            <a:chOff x="6572096" y="-2"/>
            <a:chExt cx="2573579" cy="5143505"/>
          </a:xfrm>
        </p:grpSpPr>
        <p:sp>
          <p:nvSpPr>
            <p:cNvPr id="654" name="Google Shape;654;p51"/>
            <p:cNvSpPr/>
            <p:nvPr/>
          </p:nvSpPr>
          <p:spPr>
            <a:xfrm>
              <a:off x="7865270" y="2571971"/>
              <a:ext cx="1280404" cy="1280404"/>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51"/>
            <p:cNvGrpSpPr/>
            <p:nvPr/>
          </p:nvGrpSpPr>
          <p:grpSpPr>
            <a:xfrm>
              <a:off x="6975831" y="3247163"/>
              <a:ext cx="1355574" cy="1347693"/>
              <a:chOff x="4659706" y="1568197"/>
              <a:chExt cx="874000" cy="868975"/>
            </a:xfrm>
          </p:grpSpPr>
          <p:sp>
            <p:nvSpPr>
              <p:cNvPr id="656" name="Google Shape;656;p51"/>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1"/>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51"/>
            <p:cNvSpPr/>
            <p:nvPr/>
          </p:nvSpPr>
          <p:spPr>
            <a:xfrm>
              <a:off x="8156583" y="2868462"/>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1"/>
            <p:cNvSpPr/>
            <p:nvPr/>
          </p:nvSpPr>
          <p:spPr>
            <a:xfrm rot="10800000">
              <a:off x="7865259" y="3858600"/>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51"/>
            <p:cNvGrpSpPr/>
            <p:nvPr/>
          </p:nvGrpSpPr>
          <p:grpSpPr>
            <a:xfrm rot="10800000" flipH="1">
              <a:off x="6572096" y="-2"/>
              <a:ext cx="1283558" cy="1287708"/>
              <a:chOff x="3799150" y="2868025"/>
              <a:chExt cx="1178225" cy="1177925"/>
            </a:xfrm>
          </p:grpSpPr>
          <p:sp>
            <p:nvSpPr>
              <p:cNvPr id="661" name="Google Shape;661;p51"/>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51"/>
            <p:cNvGrpSpPr/>
            <p:nvPr/>
          </p:nvGrpSpPr>
          <p:grpSpPr>
            <a:xfrm rot="10800000">
              <a:off x="7862109" y="-2"/>
              <a:ext cx="1283558" cy="1287708"/>
              <a:chOff x="3799150" y="2868025"/>
              <a:chExt cx="1178225" cy="1177925"/>
            </a:xfrm>
          </p:grpSpPr>
          <p:sp>
            <p:nvSpPr>
              <p:cNvPr id="664" name="Google Shape;664;p51"/>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1"/>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6" name="Google Shape;666;p51"/>
          <p:cNvSpPr txBox="1">
            <a:spLocks noGrp="1"/>
          </p:cNvSpPr>
          <p:nvPr>
            <p:ph type="title"/>
          </p:nvPr>
        </p:nvSpPr>
        <p:spPr>
          <a:xfrm>
            <a:off x="713225" y="41025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7" name="Google Shape;667;p51"/>
          <p:cNvSpPr txBox="1">
            <a:spLocks noGrp="1"/>
          </p:cNvSpPr>
          <p:nvPr>
            <p:ph type="subTitle" idx="1"/>
          </p:nvPr>
        </p:nvSpPr>
        <p:spPr>
          <a:xfrm>
            <a:off x="713225" y="1968263"/>
            <a:ext cx="1911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68" name="Google Shape;668;p51"/>
          <p:cNvSpPr txBox="1">
            <a:spLocks noGrp="1"/>
          </p:cNvSpPr>
          <p:nvPr>
            <p:ph type="subTitle" idx="2"/>
          </p:nvPr>
        </p:nvSpPr>
        <p:spPr>
          <a:xfrm>
            <a:off x="2697950" y="1968263"/>
            <a:ext cx="1911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69" name="Google Shape;669;p51"/>
          <p:cNvSpPr txBox="1">
            <a:spLocks noGrp="1"/>
          </p:cNvSpPr>
          <p:nvPr>
            <p:ph type="subTitle" idx="3"/>
          </p:nvPr>
        </p:nvSpPr>
        <p:spPr>
          <a:xfrm>
            <a:off x="713325" y="2358845"/>
            <a:ext cx="1911600" cy="79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70" name="Google Shape;670;p51"/>
          <p:cNvSpPr txBox="1">
            <a:spLocks noGrp="1"/>
          </p:cNvSpPr>
          <p:nvPr>
            <p:ph type="subTitle" idx="4"/>
          </p:nvPr>
        </p:nvSpPr>
        <p:spPr>
          <a:xfrm>
            <a:off x="2697950" y="2358845"/>
            <a:ext cx="1911600" cy="79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71" name="Google Shape;671;p51"/>
          <p:cNvSpPr txBox="1">
            <a:spLocks noGrp="1"/>
          </p:cNvSpPr>
          <p:nvPr>
            <p:ph type="subTitle" idx="5"/>
          </p:nvPr>
        </p:nvSpPr>
        <p:spPr>
          <a:xfrm>
            <a:off x="4682675" y="1968263"/>
            <a:ext cx="1911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72" name="Google Shape;672;p51"/>
          <p:cNvSpPr txBox="1">
            <a:spLocks noGrp="1"/>
          </p:cNvSpPr>
          <p:nvPr>
            <p:ph type="subTitle" idx="6"/>
          </p:nvPr>
        </p:nvSpPr>
        <p:spPr>
          <a:xfrm>
            <a:off x="4682575" y="2358845"/>
            <a:ext cx="1911600" cy="79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58" name="Google Shape;58;p6"/>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59" name="Google Shape;59;p6"/>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6"/>
          <p:cNvSpPr/>
          <p:nvPr/>
        </p:nvSpPr>
        <p:spPr>
          <a:xfrm>
            <a:off x="8461990" y="1033568"/>
            <a:ext cx="244418" cy="244418"/>
          </a:xfrm>
          <a:custGeom>
            <a:avLst/>
            <a:gdLst/>
            <a:ahLst/>
            <a:cxnLst/>
            <a:rect l="l" t="t" r="r" b="b"/>
            <a:pathLst>
              <a:path w="4155" h="4155" extrusionOk="0">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7582050" y="599788"/>
            <a:ext cx="1143264" cy="244241"/>
          </a:xfrm>
          <a:custGeom>
            <a:avLst/>
            <a:gdLst/>
            <a:ahLst/>
            <a:cxnLst/>
            <a:rect l="l" t="t" r="r" b="b"/>
            <a:pathLst>
              <a:path w="19435" h="4152" extrusionOk="0">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1" name="Shape 673"/>
        <p:cNvGrpSpPr/>
        <p:nvPr/>
      </p:nvGrpSpPr>
      <p:grpSpPr>
        <a:xfrm>
          <a:off x="0" y="0"/>
          <a:ext cx="0" cy="0"/>
          <a:chOff x="0" y="0"/>
          <a:chExt cx="0" cy="0"/>
        </a:xfrm>
      </p:grpSpPr>
      <p:grpSp>
        <p:nvGrpSpPr>
          <p:cNvPr id="674" name="Google Shape;674;p52"/>
          <p:cNvGrpSpPr/>
          <p:nvPr/>
        </p:nvGrpSpPr>
        <p:grpSpPr>
          <a:xfrm>
            <a:off x="-216" y="-10"/>
            <a:ext cx="1280077" cy="1376921"/>
            <a:chOff x="-216" y="-10"/>
            <a:chExt cx="1280077" cy="1376921"/>
          </a:xfrm>
        </p:grpSpPr>
        <p:grpSp>
          <p:nvGrpSpPr>
            <p:cNvPr id="675" name="Google Shape;675;p52"/>
            <p:cNvGrpSpPr/>
            <p:nvPr/>
          </p:nvGrpSpPr>
          <p:grpSpPr>
            <a:xfrm>
              <a:off x="-216" y="-10"/>
              <a:ext cx="1280077" cy="1268586"/>
              <a:chOff x="17" y="-17"/>
              <a:chExt cx="840553" cy="834212"/>
            </a:xfrm>
          </p:grpSpPr>
          <p:sp>
            <p:nvSpPr>
              <p:cNvPr id="676" name="Google Shape;676;p52"/>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52"/>
            <p:cNvGrpSpPr/>
            <p:nvPr/>
          </p:nvGrpSpPr>
          <p:grpSpPr>
            <a:xfrm flipH="1">
              <a:off x="135570" y="374549"/>
              <a:ext cx="1008509" cy="1002363"/>
              <a:chOff x="4659706" y="1568197"/>
              <a:chExt cx="874000" cy="868975"/>
            </a:xfrm>
          </p:grpSpPr>
          <p:sp>
            <p:nvSpPr>
              <p:cNvPr id="679" name="Google Shape;679;p52"/>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2"/>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 name="Google Shape;681;p52"/>
          <p:cNvGrpSpPr/>
          <p:nvPr/>
        </p:nvGrpSpPr>
        <p:grpSpPr>
          <a:xfrm>
            <a:off x="6569348" y="2567932"/>
            <a:ext cx="2574663" cy="2573760"/>
            <a:chOff x="6569348" y="2567932"/>
            <a:chExt cx="2574663" cy="2573760"/>
          </a:xfrm>
        </p:grpSpPr>
        <p:sp>
          <p:nvSpPr>
            <p:cNvPr id="682" name="Google Shape;682;p52"/>
            <p:cNvSpPr/>
            <p:nvPr/>
          </p:nvSpPr>
          <p:spPr>
            <a:xfrm flipH="1">
              <a:off x="7856730" y="3859050"/>
              <a:ext cx="1285470" cy="1282643"/>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2"/>
            <p:cNvSpPr/>
            <p:nvPr/>
          </p:nvSpPr>
          <p:spPr>
            <a:xfrm flipH="1">
              <a:off x="8121006" y="4153072"/>
              <a:ext cx="728497" cy="728861"/>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2"/>
            <p:cNvSpPr/>
            <p:nvPr/>
          </p:nvSpPr>
          <p:spPr>
            <a:xfrm flipH="1">
              <a:off x="6569348" y="4312950"/>
              <a:ext cx="1297352" cy="419635"/>
            </a:xfrm>
            <a:custGeom>
              <a:avLst/>
              <a:gdLst/>
              <a:ahLst/>
              <a:cxnLst/>
              <a:rect l="l" t="t" r="r" b="b"/>
              <a:pathLst>
                <a:path w="47688" h="17041" extrusionOk="0">
                  <a:moveTo>
                    <a:pt x="1" y="0"/>
                  </a:moveTo>
                  <a:lnTo>
                    <a:pt x="1" y="17040"/>
                  </a:lnTo>
                  <a:lnTo>
                    <a:pt x="47687" y="17040"/>
                  </a:lnTo>
                  <a:lnTo>
                    <a:pt x="47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52"/>
            <p:cNvGrpSpPr/>
            <p:nvPr/>
          </p:nvGrpSpPr>
          <p:grpSpPr>
            <a:xfrm flipH="1">
              <a:off x="7841323" y="2567932"/>
              <a:ext cx="1302688" cy="1291110"/>
              <a:chOff x="17" y="-17"/>
              <a:chExt cx="840553" cy="834212"/>
            </a:xfrm>
          </p:grpSpPr>
          <p:sp>
            <p:nvSpPr>
              <p:cNvPr id="686" name="Google Shape;686;p52"/>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2"/>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52"/>
            <p:cNvSpPr/>
            <p:nvPr/>
          </p:nvSpPr>
          <p:spPr>
            <a:xfrm>
              <a:off x="7939852" y="2880081"/>
              <a:ext cx="951979" cy="951979"/>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52"/>
          <p:cNvSpPr txBox="1">
            <a:spLocks noGrp="1"/>
          </p:cNvSpPr>
          <p:nvPr>
            <p:ph type="title"/>
          </p:nvPr>
        </p:nvSpPr>
        <p:spPr>
          <a:xfrm>
            <a:off x="713100" y="408875"/>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90" name="Google Shape;690;p52"/>
          <p:cNvSpPr txBox="1">
            <a:spLocks noGrp="1"/>
          </p:cNvSpPr>
          <p:nvPr>
            <p:ph type="subTitle" idx="1"/>
          </p:nvPr>
        </p:nvSpPr>
        <p:spPr>
          <a:xfrm>
            <a:off x="1479150" y="1643675"/>
            <a:ext cx="1911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1" name="Google Shape;691;p52"/>
          <p:cNvSpPr txBox="1">
            <a:spLocks noGrp="1"/>
          </p:cNvSpPr>
          <p:nvPr>
            <p:ph type="subTitle" idx="2"/>
          </p:nvPr>
        </p:nvSpPr>
        <p:spPr>
          <a:xfrm>
            <a:off x="3616275" y="1643675"/>
            <a:ext cx="1911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2" name="Google Shape;692;p52"/>
          <p:cNvSpPr txBox="1">
            <a:spLocks noGrp="1"/>
          </p:cNvSpPr>
          <p:nvPr>
            <p:ph type="subTitle" idx="3"/>
          </p:nvPr>
        </p:nvSpPr>
        <p:spPr>
          <a:xfrm>
            <a:off x="1479350" y="2030950"/>
            <a:ext cx="19116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3" name="Google Shape;693;p52"/>
          <p:cNvSpPr txBox="1">
            <a:spLocks noGrp="1"/>
          </p:cNvSpPr>
          <p:nvPr>
            <p:ph type="subTitle" idx="4"/>
          </p:nvPr>
        </p:nvSpPr>
        <p:spPr>
          <a:xfrm>
            <a:off x="3616375" y="2030950"/>
            <a:ext cx="19116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4" name="Google Shape;694;p52"/>
          <p:cNvSpPr txBox="1">
            <a:spLocks noGrp="1"/>
          </p:cNvSpPr>
          <p:nvPr>
            <p:ph type="subTitle" idx="5"/>
          </p:nvPr>
        </p:nvSpPr>
        <p:spPr>
          <a:xfrm>
            <a:off x="5753400" y="1643675"/>
            <a:ext cx="1911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5" name="Google Shape;695;p52"/>
          <p:cNvSpPr txBox="1">
            <a:spLocks noGrp="1"/>
          </p:cNvSpPr>
          <p:nvPr>
            <p:ph type="subTitle" idx="6"/>
          </p:nvPr>
        </p:nvSpPr>
        <p:spPr>
          <a:xfrm>
            <a:off x="5753400" y="2030950"/>
            <a:ext cx="19116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6" name="Google Shape;696;p52"/>
          <p:cNvSpPr txBox="1">
            <a:spLocks noGrp="1"/>
          </p:cNvSpPr>
          <p:nvPr>
            <p:ph type="subTitle" idx="7"/>
          </p:nvPr>
        </p:nvSpPr>
        <p:spPr>
          <a:xfrm>
            <a:off x="1479250" y="2880900"/>
            <a:ext cx="1911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7" name="Google Shape;697;p52"/>
          <p:cNvSpPr txBox="1">
            <a:spLocks noGrp="1"/>
          </p:cNvSpPr>
          <p:nvPr>
            <p:ph type="subTitle" idx="8"/>
          </p:nvPr>
        </p:nvSpPr>
        <p:spPr>
          <a:xfrm>
            <a:off x="3616375" y="2880900"/>
            <a:ext cx="1911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8" name="Google Shape;698;p52"/>
          <p:cNvSpPr txBox="1">
            <a:spLocks noGrp="1"/>
          </p:cNvSpPr>
          <p:nvPr>
            <p:ph type="subTitle" idx="9"/>
          </p:nvPr>
        </p:nvSpPr>
        <p:spPr>
          <a:xfrm>
            <a:off x="1479350" y="3272575"/>
            <a:ext cx="19116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9" name="Google Shape;699;p52"/>
          <p:cNvSpPr txBox="1">
            <a:spLocks noGrp="1"/>
          </p:cNvSpPr>
          <p:nvPr>
            <p:ph type="subTitle" idx="13"/>
          </p:nvPr>
        </p:nvSpPr>
        <p:spPr>
          <a:xfrm>
            <a:off x="3616375" y="3272575"/>
            <a:ext cx="19116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00" name="Google Shape;700;p52"/>
          <p:cNvSpPr txBox="1">
            <a:spLocks noGrp="1"/>
          </p:cNvSpPr>
          <p:nvPr>
            <p:ph type="subTitle" idx="14"/>
          </p:nvPr>
        </p:nvSpPr>
        <p:spPr>
          <a:xfrm>
            <a:off x="5753500" y="2880900"/>
            <a:ext cx="1911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01" name="Google Shape;701;p52"/>
          <p:cNvSpPr txBox="1">
            <a:spLocks noGrp="1"/>
          </p:cNvSpPr>
          <p:nvPr>
            <p:ph type="subTitle" idx="15"/>
          </p:nvPr>
        </p:nvSpPr>
        <p:spPr>
          <a:xfrm>
            <a:off x="5753400" y="3272575"/>
            <a:ext cx="19116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1">
  <p:cSld name="CUSTOM_15">
    <p:spTree>
      <p:nvGrpSpPr>
        <p:cNvPr id="1" name="Shape 702"/>
        <p:cNvGrpSpPr/>
        <p:nvPr/>
      </p:nvGrpSpPr>
      <p:grpSpPr>
        <a:xfrm>
          <a:off x="0" y="0"/>
          <a:ext cx="0" cy="0"/>
          <a:chOff x="0" y="0"/>
          <a:chExt cx="0" cy="0"/>
        </a:xfrm>
      </p:grpSpPr>
      <p:grpSp>
        <p:nvGrpSpPr>
          <p:cNvPr id="703" name="Google Shape;703;p53"/>
          <p:cNvGrpSpPr/>
          <p:nvPr/>
        </p:nvGrpSpPr>
        <p:grpSpPr>
          <a:xfrm flipH="1">
            <a:off x="7834497" y="3858261"/>
            <a:ext cx="1309413" cy="1278013"/>
            <a:chOff x="17" y="-17"/>
            <a:chExt cx="840553" cy="834212"/>
          </a:xfrm>
        </p:grpSpPr>
        <p:sp>
          <p:nvSpPr>
            <p:cNvPr id="704" name="Google Shape;704;p53"/>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3"/>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53"/>
          <p:cNvGrpSpPr/>
          <p:nvPr/>
        </p:nvGrpSpPr>
        <p:grpSpPr>
          <a:xfrm>
            <a:off x="6568608" y="2680650"/>
            <a:ext cx="2575292" cy="2462839"/>
            <a:chOff x="6568608" y="2680650"/>
            <a:chExt cx="2575292" cy="2462839"/>
          </a:xfrm>
        </p:grpSpPr>
        <p:sp>
          <p:nvSpPr>
            <p:cNvPr id="707" name="Google Shape;707;p53"/>
            <p:cNvSpPr/>
            <p:nvPr/>
          </p:nvSpPr>
          <p:spPr>
            <a:xfrm rot="10800000">
              <a:off x="6568608" y="3858585"/>
              <a:ext cx="1280416" cy="1284903"/>
            </a:xfrm>
            <a:custGeom>
              <a:avLst/>
              <a:gdLst/>
              <a:ahLst/>
              <a:cxnLst/>
              <a:rect l="l" t="t" r="r" b="b"/>
              <a:pathLst>
                <a:path w="23684" h="23767" extrusionOk="0">
                  <a:moveTo>
                    <a:pt x="1" y="1"/>
                  </a:moveTo>
                  <a:lnTo>
                    <a:pt x="1" y="23767"/>
                  </a:lnTo>
                  <a:lnTo>
                    <a:pt x="236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53"/>
            <p:cNvGrpSpPr/>
            <p:nvPr/>
          </p:nvGrpSpPr>
          <p:grpSpPr>
            <a:xfrm>
              <a:off x="7092105" y="3296383"/>
              <a:ext cx="1385028" cy="1376891"/>
              <a:chOff x="4659706" y="1568197"/>
              <a:chExt cx="874000" cy="868975"/>
            </a:xfrm>
          </p:grpSpPr>
          <p:sp>
            <p:nvSpPr>
              <p:cNvPr id="709" name="Google Shape;709;p53"/>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3"/>
            <p:cNvSpPr/>
            <p:nvPr/>
          </p:nvSpPr>
          <p:spPr>
            <a:xfrm>
              <a:off x="8545575" y="2680650"/>
              <a:ext cx="598325" cy="1177600"/>
            </a:xfrm>
            <a:custGeom>
              <a:avLst/>
              <a:gdLst/>
              <a:ahLst/>
              <a:cxnLst/>
              <a:rect l="l" t="t" r="r" b="b"/>
              <a:pathLst>
                <a:path w="23933" h="47104" extrusionOk="0">
                  <a:moveTo>
                    <a:pt x="0" y="0"/>
                  </a:moveTo>
                  <a:lnTo>
                    <a:pt x="0" y="23172"/>
                  </a:lnTo>
                  <a:cubicBezTo>
                    <a:pt x="0" y="36374"/>
                    <a:pt x="10719" y="47104"/>
                    <a:pt x="23933" y="47104"/>
                  </a:cubicBezTo>
                  <a:lnTo>
                    <a:pt x="23933" y="23932"/>
                  </a:lnTo>
                  <a:cubicBezTo>
                    <a:pt x="23933" y="10707"/>
                    <a:pt x="1321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53"/>
          <p:cNvGrpSpPr/>
          <p:nvPr/>
        </p:nvGrpSpPr>
        <p:grpSpPr>
          <a:xfrm>
            <a:off x="-1" y="1290115"/>
            <a:ext cx="1309424" cy="2563272"/>
            <a:chOff x="-1" y="1290115"/>
            <a:chExt cx="1309424" cy="2563272"/>
          </a:xfrm>
        </p:grpSpPr>
        <p:grpSp>
          <p:nvGrpSpPr>
            <p:cNvPr id="713" name="Google Shape;713;p53"/>
            <p:cNvGrpSpPr/>
            <p:nvPr/>
          </p:nvGrpSpPr>
          <p:grpSpPr>
            <a:xfrm>
              <a:off x="11" y="1290115"/>
              <a:ext cx="1309413" cy="1278013"/>
              <a:chOff x="17" y="-17"/>
              <a:chExt cx="840553" cy="834212"/>
            </a:xfrm>
          </p:grpSpPr>
          <p:sp>
            <p:nvSpPr>
              <p:cNvPr id="714" name="Google Shape;714;p53"/>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3"/>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53"/>
            <p:cNvGrpSpPr/>
            <p:nvPr/>
          </p:nvGrpSpPr>
          <p:grpSpPr>
            <a:xfrm>
              <a:off x="-1" y="2575374"/>
              <a:ext cx="1290080" cy="1278013"/>
              <a:chOff x="-1" y="2630449"/>
              <a:chExt cx="1290080" cy="1278013"/>
            </a:xfrm>
          </p:grpSpPr>
          <p:sp>
            <p:nvSpPr>
              <p:cNvPr id="717" name="Google Shape;717;p53"/>
              <p:cNvSpPr/>
              <p:nvPr/>
            </p:nvSpPr>
            <p:spPr>
              <a:xfrm rot="5400000">
                <a:off x="11254" y="2629636"/>
                <a:ext cx="1278013" cy="1279638"/>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3"/>
              <p:cNvSpPr/>
              <p:nvPr/>
            </p:nvSpPr>
            <p:spPr>
              <a:xfrm rot="5400000">
                <a:off x="1165" y="2629283"/>
                <a:ext cx="1275987" cy="1278319"/>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9" name="Google Shape;719;p53"/>
          <p:cNvSpPr txBox="1">
            <a:spLocks noGrp="1"/>
          </p:cNvSpPr>
          <p:nvPr>
            <p:ph type="title"/>
          </p:nvPr>
        </p:nvSpPr>
        <p:spPr>
          <a:xfrm>
            <a:off x="714600" y="408875"/>
            <a:ext cx="7714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0" name="Google Shape;720;p53"/>
          <p:cNvSpPr txBox="1">
            <a:spLocks noGrp="1"/>
          </p:cNvSpPr>
          <p:nvPr>
            <p:ph type="subTitle" idx="1"/>
          </p:nvPr>
        </p:nvSpPr>
        <p:spPr>
          <a:xfrm>
            <a:off x="2250575" y="3174438"/>
            <a:ext cx="1911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721" name="Google Shape;721;p53"/>
          <p:cNvSpPr txBox="1">
            <a:spLocks noGrp="1"/>
          </p:cNvSpPr>
          <p:nvPr>
            <p:ph type="subTitle" idx="2"/>
          </p:nvPr>
        </p:nvSpPr>
        <p:spPr>
          <a:xfrm>
            <a:off x="4874375" y="3174450"/>
            <a:ext cx="1911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722" name="Google Shape;722;p53"/>
          <p:cNvSpPr txBox="1">
            <a:spLocks noGrp="1"/>
          </p:cNvSpPr>
          <p:nvPr>
            <p:ph type="subTitle" idx="3"/>
          </p:nvPr>
        </p:nvSpPr>
        <p:spPr>
          <a:xfrm>
            <a:off x="2250575" y="3566413"/>
            <a:ext cx="19116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723" name="Google Shape;723;p53"/>
          <p:cNvSpPr txBox="1">
            <a:spLocks noGrp="1"/>
          </p:cNvSpPr>
          <p:nvPr>
            <p:ph type="subTitle" idx="4"/>
          </p:nvPr>
        </p:nvSpPr>
        <p:spPr>
          <a:xfrm>
            <a:off x="4874275" y="3566425"/>
            <a:ext cx="1911600" cy="79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724"/>
        <p:cNvGrpSpPr/>
        <p:nvPr/>
      </p:nvGrpSpPr>
      <p:grpSpPr>
        <a:xfrm>
          <a:off x="0" y="0"/>
          <a:ext cx="0" cy="0"/>
          <a:chOff x="0" y="0"/>
          <a:chExt cx="0" cy="0"/>
        </a:xfrm>
      </p:grpSpPr>
      <p:grpSp>
        <p:nvGrpSpPr>
          <p:cNvPr id="725" name="Google Shape;725;p54"/>
          <p:cNvGrpSpPr/>
          <p:nvPr/>
        </p:nvGrpSpPr>
        <p:grpSpPr>
          <a:xfrm>
            <a:off x="6720855" y="3859050"/>
            <a:ext cx="2706044" cy="1419613"/>
            <a:chOff x="6720855" y="3859050"/>
            <a:chExt cx="2706044" cy="1419613"/>
          </a:xfrm>
        </p:grpSpPr>
        <p:sp>
          <p:nvSpPr>
            <p:cNvPr id="726" name="Google Shape;726;p54"/>
            <p:cNvSpPr/>
            <p:nvPr/>
          </p:nvSpPr>
          <p:spPr>
            <a:xfrm>
              <a:off x="8007286" y="3859050"/>
              <a:ext cx="1419613" cy="1419613"/>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6720855" y="4333271"/>
              <a:ext cx="1432309" cy="471184"/>
            </a:xfrm>
            <a:custGeom>
              <a:avLst/>
              <a:gdLst/>
              <a:ahLst/>
              <a:cxnLst/>
              <a:rect l="l" t="t" r="r" b="b"/>
              <a:pathLst>
                <a:path w="47688" h="17041" extrusionOk="0">
                  <a:moveTo>
                    <a:pt x="1" y="0"/>
                  </a:moveTo>
                  <a:lnTo>
                    <a:pt x="1" y="17040"/>
                  </a:lnTo>
                  <a:lnTo>
                    <a:pt x="47687" y="17040"/>
                  </a:lnTo>
                  <a:lnTo>
                    <a:pt x="47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54"/>
          <p:cNvGrpSpPr/>
          <p:nvPr/>
        </p:nvGrpSpPr>
        <p:grpSpPr>
          <a:xfrm>
            <a:off x="-3" y="11"/>
            <a:ext cx="1309413" cy="1278013"/>
            <a:chOff x="-3" y="11"/>
            <a:chExt cx="1309413" cy="1278013"/>
          </a:xfrm>
        </p:grpSpPr>
        <p:grpSp>
          <p:nvGrpSpPr>
            <p:cNvPr id="729" name="Google Shape;729;p54"/>
            <p:cNvGrpSpPr/>
            <p:nvPr/>
          </p:nvGrpSpPr>
          <p:grpSpPr>
            <a:xfrm>
              <a:off x="-3" y="11"/>
              <a:ext cx="1309413" cy="1278013"/>
              <a:chOff x="17" y="-17"/>
              <a:chExt cx="840553" cy="834212"/>
            </a:xfrm>
          </p:grpSpPr>
          <p:sp>
            <p:nvSpPr>
              <p:cNvPr id="730" name="Google Shape;730;p54"/>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4"/>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54"/>
            <p:cNvSpPr/>
            <p:nvPr/>
          </p:nvSpPr>
          <p:spPr>
            <a:xfrm flipH="1">
              <a:off x="253502" y="184123"/>
              <a:ext cx="1055907" cy="1055907"/>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54"/>
          <p:cNvSpPr txBox="1">
            <a:spLocks noGrp="1"/>
          </p:cNvSpPr>
          <p:nvPr>
            <p:ph type="title"/>
          </p:nvPr>
        </p:nvSpPr>
        <p:spPr>
          <a:xfrm>
            <a:off x="713225" y="41025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734"/>
        <p:cNvGrpSpPr/>
        <p:nvPr/>
      </p:nvGrpSpPr>
      <p:grpSpPr>
        <a:xfrm>
          <a:off x="0" y="0"/>
          <a:ext cx="0" cy="0"/>
          <a:chOff x="0" y="0"/>
          <a:chExt cx="0" cy="0"/>
        </a:xfrm>
      </p:grpSpPr>
      <p:grpSp>
        <p:nvGrpSpPr>
          <p:cNvPr id="735" name="Google Shape;735;p55"/>
          <p:cNvGrpSpPr/>
          <p:nvPr/>
        </p:nvGrpSpPr>
        <p:grpSpPr>
          <a:xfrm>
            <a:off x="6569400" y="0"/>
            <a:ext cx="2574600" cy="1972306"/>
            <a:chOff x="6569400" y="0"/>
            <a:chExt cx="2574600" cy="1972306"/>
          </a:xfrm>
        </p:grpSpPr>
        <p:sp>
          <p:nvSpPr>
            <p:cNvPr id="736" name="Google Shape;736;p55"/>
            <p:cNvSpPr/>
            <p:nvPr/>
          </p:nvSpPr>
          <p:spPr>
            <a:xfrm rot="10800000" flipH="1">
              <a:off x="6569400" y="2318"/>
              <a:ext cx="1287236" cy="1287236"/>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55"/>
            <p:cNvGrpSpPr/>
            <p:nvPr/>
          </p:nvGrpSpPr>
          <p:grpSpPr>
            <a:xfrm rot="10800000" flipH="1">
              <a:off x="7204941" y="617401"/>
              <a:ext cx="1362828" cy="1354906"/>
              <a:chOff x="4659706" y="1568197"/>
              <a:chExt cx="874000" cy="868975"/>
            </a:xfrm>
          </p:grpSpPr>
          <p:sp>
            <p:nvSpPr>
              <p:cNvPr id="738" name="Google Shape;738;p55"/>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55"/>
            <p:cNvSpPr/>
            <p:nvPr/>
          </p:nvSpPr>
          <p:spPr>
            <a:xfrm rot="10800000" flipH="1">
              <a:off x="6862277" y="262219"/>
              <a:ext cx="728888" cy="729252"/>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flipH="1">
              <a:off x="7856715" y="0"/>
              <a:ext cx="1287285" cy="1291855"/>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55"/>
          <p:cNvGrpSpPr/>
          <p:nvPr/>
        </p:nvGrpSpPr>
        <p:grpSpPr>
          <a:xfrm>
            <a:off x="-247338" y="3859037"/>
            <a:ext cx="2588431" cy="1419613"/>
            <a:chOff x="-247338" y="3859037"/>
            <a:chExt cx="2588431" cy="1419613"/>
          </a:xfrm>
        </p:grpSpPr>
        <p:sp>
          <p:nvSpPr>
            <p:cNvPr id="743" name="Google Shape;743;p55"/>
            <p:cNvSpPr/>
            <p:nvPr/>
          </p:nvSpPr>
          <p:spPr>
            <a:xfrm rot="10800000">
              <a:off x="-247338" y="3859037"/>
              <a:ext cx="1419702" cy="1419613"/>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rot="10800000">
              <a:off x="908784" y="4333198"/>
              <a:ext cx="1432309" cy="471226"/>
            </a:xfrm>
            <a:custGeom>
              <a:avLst/>
              <a:gdLst/>
              <a:ahLst/>
              <a:cxnLst/>
              <a:rect l="l" t="t" r="r" b="b"/>
              <a:pathLst>
                <a:path w="47688" h="17041" extrusionOk="0">
                  <a:moveTo>
                    <a:pt x="1" y="0"/>
                  </a:moveTo>
                  <a:lnTo>
                    <a:pt x="1" y="17040"/>
                  </a:lnTo>
                  <a:lnTo>
                    <a:pt x="47687" y="17040"/>
                  </a:lnTo>
                  <a:lnTo>
                    <a:pt x="47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55"/>
          <p:cNvSpPr txBox="1">
            <a:spLocks noGrp="1"/>
          </p:cNvSpPr>
          <p:nvPr>
            <p:ph type="title"/>
          </p:nvPr>
        </p:nvSpPr>
        <p:spPr>
          <a:xfrm>
            <a:off x="713225" y="408025"/>
            <a:ext cx="5595600" cy="9351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3">
  <p:cSld name="CUSTOM_11">
    <p:spTree>
      <p:nvGrpSpPr>
        <p:cNvPr id="1" name="Shape 746"/>
        <p:cNvGrpSpPr/>
        <p:nvPr/>
      </p:nvGrpSpPr>
      <p:grpSpPr>
        <a:xfrm>
          <a:off x="0" y="0"/>
          <a:ext cx="0" cy="0"/>
          <a:chOff x="0" y="0"/>
          <a:chExt cx="0" cy="0"/>
        </a:xfrm>
      </p:grpSpPr>
      <p:grpSp>
        <p:nvGrpSpPr>
          <p:cNvPr id="747" name="Google Shape;747;p56"/>
          <p:cNvGrpSpPr/>
          <p:nvPr/>
        </p:nvGrpSpPr>
        <p:grpSpPr>
          <a:xfrm>
            <a:off x="-2" y="300"/>
            <a:ext cx="1275707" cy="1389799"/>
            <a:chOff x="-2" y="300"/>
            <a:chExt cx="1275707" cy="1389799"/>
          </a:xfrm>
        </p:grpSpPr>
        <p:grpSp>
          <p:nvGrpSpPr>
            <p:cNvPr id="748" name="Google Shape;748;p56"/>
            <p:cNvGrpSpPr/>
            <p:nvPr/>
          </p:nvGrpSpPr>
          <p:grpSpPr>
            <a:xfrm>
              <a:off x="-2" y="300"/>
              <a:ext cx="1275707" cy="1277929"/>
              <a:chOff x="17" y="-17"/>
              <a:chExt cx="840553" cy="834212"/>
            </a:xfrm>
          </p:grpSpPr>
          <p:sp>
            <p:nvSpPr>
              <p:cNvPr id="749" name="Google Shape;749;p56"/>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56"/>
            <p:cNvGrpSpPr/>
            <p:nvPr/>
          </p:nvGrpSpPr>
          <p:grpSpPr>
            <a:xfrm>
              <a:off x="186215" y="342376"/>
              <a:ext cx="1053957" cy="1047723"/>
              <a:chOff x="4659706" y="1568197"/>
              <a:chExt cx="874000" cy="868975"/>
            </a:xfrm>
          </p:grpSpPr>
          <p:sp>
            <p:nvSpPr>
              <p:cNvPr id="752" name="Google Shape;752;p56"/>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4" name="Google Shape;754;p56"/>
          <p:cNvSpPr txBox="1">
            <a:spLocks noGrp="1"/>
          </p:cNvSpPr>
          <p:nvPr>
            <p:ph type="title"/>
          </p:nvPr>
        </p:nvSpPr>
        <p:spPr>
          <a:xfrm>
            <a:off x="713100" y="408850"/>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755" name="Google Shape;755;p56"/>
          <p:cNvGrpSpPr/>
          <p:nvPr/>
        </p:nvGrpSpPr>
        <p:grpSpPr>
          <a:xfrm>
            <a:off x="6562127" y="2569575"/>
            <a:ext cx="2583547" cy="2575113"/>
            <a:chOff x="6562127" y="2569575"/>
            <a:chExt cx="2583547" cy="2575113"/>
          </a:xfrm>
        </p:grpSpPr>
        <p:grpSp>
          <p:nvGrpSpPr>
            <p:cNvPr id="756" name="Google Shape;756;p56"/>
            <p:cNvGrpSpPr/>
            <p:nvPr/>
          </p:nvGrpSpPr>
          <p:grpSpPr>
            <a:xfrm flipH="1">
              <a:off x="6562127" y="3859084"/>
              <a:ext cx="1295628" cy="1285604"/>
              <a:chOff x="17" y="-17"/>
              <a:chExt cx="840553" cy="834212"/>
            </a:xfrm>
          </p:grpSpPr>
          <p:sp>
            <p:nvSpPr>
              <p:cNvPr id="757" name="Google Shape;757;p56"/>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6"/>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56"/>
            <p:cNvSpPr/>
            <p:nvPr/>
          </p:nvSpPr>
          <p:spPr>
            <a:xfrm rot="10800000" flipH="1">
              <a:off x="7856700" y="3859118"/>
              <a:ext cx="1287285" cy="1285557"/>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6"/>
            <p:cNvSpPr/>
            <p:nvPr/>
          </p:nvSpPr>
          <p:spPr>
            <a:xfrm>
              <a:off x="7077715" y="4315175"/>
              <a:ext cx="793182" cy="793182"/>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6"/>
            <p:cNvSpPr/>
            <p:nvPr/>
          </p:nvSpPr>
          <p:spPr>
            <a:xfrm>
              <a:off x="7856200" y="2569575"/>
              <a:ext cx="1289474" cy="1289474"/>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6"/>
            <p:cNvSpPr/>
            <p:nvPr/>
          </p:nvSpPr>
          <p:spPr>
            <a:xfrm>
              <a:off x="8019767" y="2733138"/>
              <a:ext cx="962345" cy="962345"/>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4">
  <p:cSld name="CUSTOM_22">
    <p:spTree>
      <p:nvGrpSpPr>
        <p:cNvPr id="1" name="Shape 763"/>
        <p:cNvGrpSpPr/>
        <p:nvPr/>
      </p:nvGrpSpPr>
      <p:grpSpPr>
        <a:xfrm>
          <a:off x="0" y="0"/>
          <a:ext cx="0" cy="0"/>
          <a:chOff x="0" y="0"/>
          <a:chExt cx="0" cy="0"/>
        </a:xfrm>
      </p:grpSpPr>
      <p:grpSp>
        <p:nvGrpSpPr>
          <p:cNvPr id="764" name="Google Shape;764;p57"/>
          <p:cNvGrpSpPr/>
          <p:nvPr/>
        </p:nvGrpSpPr>
        <p:grpSpPr>
          <a:xfrm flipH="1">
            <a:off x="6586221" y="-2"/>
            <a:ext cx="2574351" cy="5143505"/>
            <a:chOff x="-13554" y="-2"/>
            <a:chExt cx="2574351" cy="5143505"/>
          </a:xfrm>
        </p:grpSpPr>
        <p:grpSp>
          <p:nvGrpSpPr>
            <p:cNvPr id="765" name="Google Shape;765;p57"/>
            <p:cNvGrpSpPr/>
            <p:nvPr/>
          </p:nvGrpSpPr>
          <p:grpSpPr>
            <a:xfrm flipH="1">
              <a:off x="-13554" y="2571517"/>
              <a:ext cx="1293947" cy="1282935"/>
              <a:chOff x="17" y="-17"/>
              <a:chExt cx="840553" cy="834212"/>
            </a:xfrm>
          </p:grpSpPr>
          <p:sp>
            <p:nvSpPr>
              <p:cNvPr id="766" name="Google Shape;766;p57"/>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7"/>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57"/>
            <p:cNvSpPr/>
            <p:nvPr/>
          </p:nvSpPr>
          <p:spPr>
            <a:xfrm rot="10800000">
              <a:off x="-5" y="1291126"/>
              <a:ext cx="1280404" cy="1280404"/>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57"/>
            <p:cNvGrpSpPr/>
            <p:nvPr/>
          </p:nvGrpSpPr>
          <p:grpSpPr>
            <a:xfrm rot="10800000">
              <a:off x="814264" y="548645"/>
              <a:ext cx="1355574" cy="1347693"/>
              <a:chOff x="4659706" y="1568197"/>
              <a:chExt cx="874000" cy="868975"/>
            </a:xfrm>
          </p:grpSpPr>
          <p:sp>
            <p:nvSpPr>
              <p:cNvPr id="770" name="Google Shape;770;p57"/>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7"/>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57"/>
            <p:cNvSpPr/>
            <p:nvPr/>
          </p:nvSpPr>
          <p:spPr>
            <a:xfrm rot="10800000">
              <a:off x="264105" y="1549696"/>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7"/>
            <p:cNvSpPr/>
            <p:nvPr/>
          </p:nvSpPr>
          <p:spPr>
            <a:xfrm>
              <a:off x="-6" y="-2"/>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 name="Google Shape;774;p57"/>
            <p:cNvGrpSpPr/>
            <p:nvPr/>
          </p:nvGrpSpPr>
          <p:grpSpPr>
            <a:xfrm>
              <a:off x="46" y="3855795"/>
              <a:ext cx="1277903" cy="1287708"/>
              <a:chOff x="3799150" y="2868025"/>
              <a:chExt cx="1178225" cy="1177925"/>
            </a:xfrm>
          </p:grpSpPr>
          <p:sp>
            <p:nvSpPr>
              <p:cNvPr id="775" name="Google Shape;775;p57"/>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7"/>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57"/>
            <p:cNvSpPr/>
            <p:nvPr/>
          </p:nvSpPr>
          <p:spPr>
            <a:xfrm>
              <a:off x="1280375" y="4244688"/>
              <a:ext cx="1280423" cy="426025"/>
            </a:xfrm>
            <a:custGeom>
              <a:avLst/>
              <a:gdLst/>
              <a:ahLst/>
              <a:cxnLst/>
              <a:rect l="l" t="t" r="r" b="b"/>
              <a:pathLst>
                <a:path w="47688" h="17041" extrusionOk="0">
                  <a:moveTo>
                    <a:pt x="1" y="0"/>
                  </a:moveTo>
                  <a:lnTo>
                    <a:pt x="1" y="17040"/>
                  </a:lnTo>
                  <a:lnTo>
                    <a:pt x="47687" y="17040"/>
                  </a:lnTo>
                  <a:lnTo>
                    <a:pt x="476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57"/>
          <p:cNvSpPr txBox="1">
            <a:spLocks noGrp="1"/>
          </p:cNvSpPr>
          <p:nvPr>
            <p:ph type="title"/>
          </p:nvPr>
        </p:nvSpPr>
        <p:spPr>
          <a:xfrm>
            <a:off x="713100" y="408850"/>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Numbers and text">
  <p:cSld name="CUSTOM_10">
    <p:spTree>
      <p:nvGrpSpPr>
        <p:cNvPr id="1" name="Shape 779"/>
        <p:cNvGrpSpPr/>
        <p:nvPr/>
      </p:nvGrpSpPr>
      <p:grpSpPr>
        <a:xfrm>
          <a:off x="0" y="0"/>
          <a:ext cx="0" cy="0"/>
          <a:chOff x="0" y="0"/>
          <a:chExt cx="0" cy="0"/>
        </a:xfrm>
      </p:grpSpPr>
      <p:grpSp>
        <p:nvGrpSpPr>
          <p:cNvPr id="780" name="Google Shape;780;p58"/>
          <p:cNvGrpSpPr/>
          <p:nvPr/>
        </p:nvGrpSpPr>
        <p:grpSpPr>
          <a:xfrm>
            <a:off x="1" y="-1"/>
            <a:ext cx="1347150" cy="1500202"/>
            <a:chOff x="1" y="-1"/>
            <a:chExt cx="1347150" cy="1500202"/>
          </a:xfrm>
        </p:grpSpPr>
        <p:grpSp>
          <p:nvGrpSpPr>
            <p:cNvPr id="781" name="Google Shape;781;p58"/>
            <p:cNvGrpSpPr/>
            <p:nvPr/>
          </p:nvGrpSpPr>
          <p:grpSpPr>
            <a:xfrm>
              <a:off x="1" y="-1"/>
              <a:ext cx="1285877" cy="1145457"/>
              <a:chOff x="17" y="-17"/>
              <a:chExt cx="840553" cy="834212"/>
            </a:xfrm>
          </p:grpSpPr>
          <p:sp>
            <p:nvSpPr>
              <p:cNvPr id="782" name="Google Shape;782;p58"/>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8"/>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58"/>
            <p:cNvGrpSpPr/>
            <p:nvPr/>
          </p:nvGrpSpPr>
          <p:grpSpPr>
            <a:xfrm>
              <a:off x="202123" y="361930"/>
              <a:ext cx="1145027" cy="1138270"/>
              <a:chOff x="4659706" y="1568197"/>
              <a:chExt cx="874000" cy="868975"/>
            </a:xfrm>
          </p:grpSpPr>
          <p:sp>
            <p:nvSpPr>
              <p:cNvPr id="785" name="Google Shape;785;p58"/>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8"/>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7" name="Google Shape;787;p58"/>
          <p:cNvGrpSpPr/>
          <p:nvPr/>
        </p:nvGrpSpPr>
        <p:grpSpPr>
          <a:xfrm>
            <a:off x="7210402" y="3"/>
            <a:ext cx="1933598" cy="1412944"/>
            <a:chOff x="7210402" y="3"/>
            <a:chExt cx="1933598" cy="1412944"/>
          </a:xfrm>
        </p:grpSpPr>
        <p:sp>
          <p:nvSpPr>
            <p:cNvPr id="788" name="Google Shape;788;p58"/>
            <p:cNvSpPr/>
            <p:nvPr/>
          </p:nvSpPr>
          <p:spPr>
            <a:xfrm flipH="1">
              <a:off x="7210402" y="491675"/>
              <a:ext cx="1926595" cy="426025"/>
            </a:xfrm>
            <a:custGeom>
              <a:avLst/>
              <a:gdLst/>
              <a:ahLst/>
              <a:cxnLst/>
              <a:rect l="l" t="t" r="r" b="b"/>
              <a:pathLst>
                <a:path w="47688" h="17041" extrusionOk="0">
                  <a:moveTo>
                    <a:pt x="1" y="0"/>
                  </a:moveTo>
                  <a:lnTo>
                    <a:pt x="1" y="17040"/>
                  </a:lnTo>
                  <a:lnTo>
                    <a:pt x="47687" y="17040"/>
                  </a:lnTo>
                  <a:lnTo>
                    <a:pt x="476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8"/>
            <p:cNvSpPr/>
            <p:nvPr/>
          </p:nvSpPr>
          <p:spPr>
            <a:xfrm flipH="1">
              <a:off x="7863584" y="3"/>
              <a:ext cx="1280416" cy="128496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58"/>
            <p:cNvGrpSpPr/>
            <p:nvPr/>
          </p:nvGrpSpPr>
          <p:grpSpPr>
            <a:xfrm flipH="1">
              <a:off x="7351246" y="206810"/>
              <a:ext cx="1213199" cy="1206137"/>
              <a:chOff x="4659706" y="1568197"/>
              <a:chExt cx="874000" cy="868975"/>
            </a:xfrm>
          </p:grpSpPr>
          <p:sp>
            <p:nvSpPr>
              <p:cNvPr id="791" name="Google Shape;791;p58"/>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rgbClr val="AA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8"/>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rgbClr val="AA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3" name="Google Shape;793;p58"/>
          <p:cNvSpPr txBox="1">
            <a:spLocks noGrp="1"/>
          </p:cNvSpPr>
          <p:nvPr>
            <p:ph type="title"/>
          </p:nvPr>
        </p:nvSpPr>
        <p:spPr>
          <a:xfrm>
            <a:off x="713225" y="408463"/>
            <a:ext cx="7714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94" name="Google Shape;794;p58"/>
          <p:cNvSpPr txBox="1">
            <a:spLocks noGrp="1"/>
          </p:cNvSpPr>
          <p:nvPr>
            <p:ph type="subTitle" idx="1"/>
          </p:nvPr>
        </p:nvSpPr>
        <p:spPr>
          <a:xfrm>
            <a:off x="659201" y="334462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5" name="Google Shape;795;p58"/>
          <p:cNvSpPr txBox="1">
            <a:spLocks noGrp="1"/>
          </p:cNvSpPr>
          <p:nvPr>
            <p:ph type="subTitle" idx="2"/>
          </p:nvPr>
        </p:nvSpPr>
        <p:spPr>
          <a:xfrm>
            <a:off x="3518600" y="334462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6" name="Google Shape;796;p58"/>
          <p:cNvSpPr txBox="1">
            <a:spLocks noGrp="1"/>
          </p:cNvSpPr>
          <p:nvPr>
            <p:ph type="subTitle" idx="3"/>
          </p:nvPr>
        </p:nvSpPr>
        <p:spPr>
          <a:xfrm>
            <a:off x="659200" y="3736163"/>
            <a:ext cx="216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97" name="Google Shape;797;p58"/>
          <p:cNvSpPr txBox="1">
            <a:spLocks noGrp="1"/>
          </p:cNvSpPr>
          <p:nvPr>
            <p:ph type="subTitle" idx="4"/>
          </p:nvPr>
        </p:nvSpPr>
        <p:spPr>
          <a:xfrm>
            <a:off x="3518600" y="3736163"/>
            <a:ext cx="216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98" name="Google Shape;798;p58"/>
          <p:cNvSpPr txBox="1">
            <a:spLocks noGrp="1"/>
          </p:cNvSpPr>
          <p:nvPr>
            <p:ph type="title" idx="5" hasCustomPrompt="1"/>
          </p:nvPr>
        </p:nvSpPr>
        <p:spPr>
          <a:xfrm>
            <a:off x="659199" y="16246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799" name="Google Shape;799;p58"/>
          <p:cNvSpPr txBox="1">
            <a:spLocks noGrp="1"/>
          </p:cNvSpPr>
          <p:nvPr>
            <p:ph type="title" idx="6" hasCustomPrompt="1"/>
          </p:nvPr>
        </p:nvSpPr>
        <p:spPr>
          <a:xfrm>
            <a:off x="3486713" y="16246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800" name="Google Shape;800;p58"/>
          <p:cNvSpPr txBox="1">
            <a:spLocks noGrp="1"/>
          </p:cNvSpPr>
          <p:nvPr>
            <p:ph type="subTitle" idx="7"/>
          </p:nvPr>
        </p:nvSpPr>
        <p:spPr>
          <a:xfrm>
            <a:off x="6378000" y="334462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b="1"/>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1" name="Google Shape;801;p58"/>
          <p:cNvSpPr txBox="1">
            <a:spLocks noGrp="1"/>
          </p:cNvSpPr>
          <p:nvPr>
            <p:ph type="subTitle" idx="8"/>
          </p:nvPr>
        </p:nvSpPr>
        <p:spPr>
          <a:xfrm>
            <a:off x="6377988" y="3736163"/>
            <a:ext cx="216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02" name="Google Shape;802;p58"/>
          <p:cNvSpPr txBox="1">
            <a:spLocks noGrp="1"/>
          </p:cNvSpPr>
          <p:nvPr>
            <p:ph type="title" idx="9" hasCustomPrompt="1"/>
          </p:nvPr>
        </p:nvSpPr>
        <p:spPr>
          <a:xfrm>
            <a:off x="6378001" y="16246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Numbers and text 1">
  <p:cSld name="CUSTOM_13">
    <p:spTree>
      <p:nvGrpSpPr>
        <p:cNvPr id="1" name="Shape 803"/>
        <p:cNvGrpSpPr/>
        <p:nvPr/>
      </p:nvGrpSpPr>
      <p:grpSpPr>
        <a:xfrm>
          <a:off x="0" y="0"/>
          <a:ext cx="0" cy="0"/>
          <a:chOff x="0" y="0"/>
          <a:chExt cx="0" cy="0"/>
        </a:xfrm>
      </p:grpSpPr>
      <p:sp>
        <p:nvSpPr>
          <p:cNvPr id="804" name="Google Shape;804;p59"/>
          <p:cNvSpPr txBox="1">
            <a:spLocks noGrp="1"/>
          </p:cNvSpPr>
          <p:nvPr>
            <p:ph type="subTitle" idx="1"/>
          </p:nvPr>
        </p:nvSpPr>
        <p:spPr>
          <a:xfrm>
            <a:off x="4544575" y="1439700"/>
            <a:ext cx="3867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805" name="Google Shape;805;p59"/>
          <p:cNvSpPr txBox="1">
            <a:spLocks noGrp="1"/>
          </p:cNvSpPr>
          <p:nvPr>
            <p:ph type="title" hasCustomPrompt="1"/>
          </p:nvPr>
        </p:nvSpPr>
        <p:spPr>
          <a:xfrm>
            <a:off x="4544575" y="1039450"/>
            <a:ext cx="38679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100">
                <a:solidFill>
                  <a:schemeClr val="accent3"/>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806" name="Google Shape;806;p59"/>
          <p:cNvSpPr txBox="1">
            <a:spLocks noGrp="1"/>
          </p:cNvSpPr>
          <p:nvPr>
            <p:ph type="subTitle" idx="2"/>
          </p:nvPr>
        </p:nvSpPr>
        <p:spPr>
          <a:xfrm>
            <a:off x="4544575" y="2573225"/>
            <a:ext cx="3867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807" name="Google Shape;807;p59"/>
          <p:cNvSpPr txBox="1">
            <a:spLocks noGrp="1"/>
          </p:cNvSpPr>
          <p:nvPr>
            <p:ph type="title" idx="3" hasCustomPrompt="1"/>
          </p:nvPr>
        </p:nvSpPr>
        <p:spPr>
          <a:xfrm>
            <a:off x="4544575" y="2172962"/>
            <a:ext cx="38679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100">
                <a:solidFill>
                  <a:schemeClr val="accent3"/>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808" name="Google Shape;808;p59"/>
          <p:cNvSpPr txBox="1">
            <a:spLocks noGrp="1"/>
          </p:cNvSpPr>
          <p:nvPr>
            <p:ph type="subTitle" idx="4"/>
          </p:nvPr>
        </p:nvSpPr>
        <p:spPr>
          <a:xfrm>
            <a:off x="4544575" y="3706725"/>
            <a:ext cx="3867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809" name="Google Shape;809;p59"/>
          <p:cNvSpPr txBox="1">
            <a:spLocks noGrp="1"/>
          </p:cNvSpPr>
          <p:nvPr>
            <p:ph type="title" idx="5" hasCustomPrompt="1"/>
          </p:nvPr>
        </p:nvSpPr>
        <p:spPr>
          <a:xfrm>
            <a:off x="4544575" y="3306474"/>
            <a:ext cx="38679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100">
                <a:solidFill>
                  <a:schemeClr val="accent3"/>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grpSp>
        <p:nvGrpSpPr>
          <p:cNvPr id="810" name="Google Shape;810;p59"/>
          <p:cNvGrpSpPr/>
          <p:nvPr/>
        </p:nvGrpSpPr>
        <p:grpSpPr>
          <a:xfrm>
            <a:off x="1295903" y="3866917"/>
            <a:ext cx="1311346" cy="1278013"/>
            <a:chOff x="17" y="-17"/>
            <a:chExt cx="840553" cy="834212"/>
          </a:xfrm>
        </p:grpSpPr>
        <p:sp>
          <p:nvSpPr>
            <p:cNvPr id="811" name="Google Shape;811;p59"/>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9"/>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59"/>
          <p:cNvGrpSpPr/>
          <p:nvPr/>
        </p:nvGrpSpPr>
        <p:grpSpPr>
          <a:xfrm>
            <a:off x="-4" y="-1425"/>
            <a:ext cx="3847588" cy="5146355"/>
            <a:chOff x="-4" y="-1425"/>
            <a:chExt cx="3847588" cy="5146355"/>
          </a:xfrm>
        </p:grpSpPr>
        <p:sp>
          <p:nvSpPr>
            <p:cNvPr id="814" name="Google Shape;814;p59"/>
            <p:cNvSpPr/>
            <p:nvPr/>
          </p:nvSpPr>
          <p:spPr>
            <a:xfrm>
              <a:off x="1311368" y="1435"/>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flipH="1">
              <a:off x="-4" y="-1425"/>
              <a:ext cx="1311409" cy="5145201"/>
            </a:xfrm>
            <a:custGeom>
              <a:avLst/>
              <a:gdLst/>
              <a:ahLst/>
              <a:cxnLst/>
              <a:rect l="l" t="t" r="r" b="b"/>
              <a:pathLst>
                <a:path w="47866" h="47545" extrusionOk="0">
                  <a:moveTo>
                    <a:pt x="1" y="0"/>
                  </a:moveTo>
                  <a:lnTo>
                    <a:pt x="1" y="47544"/>
                  </a:lnTo>
                  <a:lnTo>
                    <a:pt x="47865" y="47544"/>
                  </a:lnTo>
                  <a:lnTo>
                    <a:pt x="478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59"/>
            <p:cNvGrpSpPr/>
            <p:nvPr/>
          </p:nvGrpSpPr>
          <p:grpSpPr>
            <a:xfrm flipH="1">
              <a:off x="1311413" y="1418"/>
              <a:ext cx="1517264" cy="1508454"/>
              <a:chOff x="4659706" y="1568197"/>
              <a:chExt cx="874000" cy="868975"/>
            </a:xfrm>
          </p:grpSpPr>
          <p:sp>
            <p:nvSpPr>
              <p:cNvPr id="817" name="Google Shape;817;p59"/>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rgbClr val="AA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9"/>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rgbClr val="AA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59"/>
            <p:cNvGrpSpPr/>
            <p:nvPr/>
          </p:nvGrpSpPr>
          <p:grpSpPr>
            <a:xfrm>
              <a:off x="28" y="3866917"/>
              <a:ext cx="1311346" cy="1278013"/>
              <a:chOff x="17" y="-17"/>
              <a:chExt cx="840553" cy="834212"/>
            </a:xfrm>
          </p:grpSpPr>
          <p:sp>
            <p:nvSpPr>
              <p:cNvPr id="820" name="Google Shape;820;p59"/>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9"/>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59"/>
            <p:cNvSpPr/>
            <p:nvPr/>
          </p:nvSpPr>
          <p:spPr>
            <a:xfrm flipH="1">
              <a:off x="1311389" y="2535150"/>
              <a:ext cx="663737" cy="1331785"/>
            </a:xfrm>
            <a:custGeom>
              <a:avLst/>
              <a:gdLst/>
              <a:ahLst/>
              <a:cxnLst/>
              <a:rect l="l" t="t" r="r" b="b"/>
              <a:pathLst>
                <a:path w="23707" h="47568" extrusionOk="0">
                  <a:moveTo>
                    <a:pt x="23707" y="1"/>
                  </a:moveTo>
                  <a:cubicBezTo>
                    <a:pt x="10612" y="1"/>
                    <a:pt x="0" y="10553"/>
                    <a:pt x="0" y="23564"/>
                  </a:cubicBezTo>
                  <a:lnTo>
                    <a:pt x="0" y="24028"/>
                  </a:lnTo>
                  <a:cubicBezTo>
                    <a:pt x="0" y="37040"/>
                    <a:pt x="10612" y="47568"/>
                    <a:pt x="23707" y="47568"/>
                  </a:cubicBezTo>
                  <a:lnTo>
                    <a:pt x="2370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9"/>
            <p:cNvSpPr/>
            <p:nvPr/>
          </p:nvSpPr>
          <p:spPr>
            <a:xfrm flipH="1">
              <a:off x="992930" y="2932466"/>
              <a:ext cx="617177" cy="613173"/>
            </a:xfrm>
            <a:custGeom>
              <a:avLst/>
              <a:gdLst/>
              <a:ahLst/>
              <a:cxnLst/>
              <a:rect l="l" t="t" r="r" b="b"/>
              <a:pathLst>
                <a:path w="22044" h="21901" extrusionOk="0">
                  <a:moveTo>
                    <a:pt x="11016" y="0"/>
                  </a:moveTo>
                  <a:cubicBezTo>
                    <a:pt x="4932" y="0"/>
                    <a:pt x="0" y="4908"/>
                    <a:pt x="0" y="10956"/>
                  </a:cubicBezTo>
                  <a:cubicBezTo>
                    <a:pt x="0" y="16993"/>
                    <a:pt x="4932" y="21900"/>
                    <a:pt x="11016" y="21900"/>
                  </a:cubicBezTo>
                  <a:cubicBezTo>
                    <a:pt x="17100" y="21900"/>
                    <a:pt x="22043" y="16993"/>
                    <a:pt x="22043" y="10956"/>
                  </a:cubicBezTo>
                  <a:cubicBezTo>
                    <a:pt x="22043" y="4908"/>
                    <a:pt x="17100" y="0"/>
                    <a:pt x="1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9"/>
            <p:cNvSpPr/>
            <p:nvPr/>
          </p:nvSpPr>
          <p:spPr>
            <a:xfrm flipH="1">
              <a:off x="293216" y="1409310"/>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9"/>
            <p:cNvSpPr/>
            <p:nvPr/>
          </p:nvSpPr>
          <p:spPr>
            <a:xfrm flipH="1">
              <a:off x="1305445" y="2147200"/>
              <a:ext cx="1280423" cy="426025"/>
            </a:xfrm>
            <a:custGeom>
              <a:avLst/>
              <a:gdLst/>
              <a:ahLst/>
              <a:cxnLst/>
              <a:rect l="l" t="t" r="r" b="b"/>
              <a:pathLst>
                <a:path w="47688" h="17041" extrusionOk="0">
                  <a:moveTo>
                    <a:pt x="1" y="0"/>
                  </a:moveTo>
                  <a:lnTo>
                    <a:pt x="1" y="17040"/>
                  </a:lnTo>
                  <a:lnTo>
                    <a:pt x="47687" y="17040"/>
                  </a:lnTo>
                  <a:lnTo>
                    <a:pt x="47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9"/>
            <p:cNvSpPr/>
            <p:nvPr/>
          </p:nvSpPr>
          <p:spPr>
            <a:xfrm flipH="1">
              <a:off x="2567168" y="2571348"/>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p:cSld name="CUSTOM_14">
    <p:spTree>
      <p:nvGrpSpPr>
        <p:cNvPr id="1" name="Shape 827"/>
        <p:cNvGrpSpPr/>
        <p:nvPr/>
      </p:nvGrpSpPr>
      <p:grpSpPr>
        <a:xfrm>
          <a:off x="0" y="0"/>
          <a:ext cx="0" cy="0"/>
          <a:chOff x="0" y="0"/>
          <a:chExt cx="0" cy="0"/>
        </a:xfrm>
      </p:grpSpPr>
      <p:grpSp>
        <p:nvGrpSpPr>
          <p:cNvPr id="828" name="Google Shape;828;p60"/>
          <p:cNvGrpSpPr/>
          <p:nvPr/>
        </p:nvGrpSpPr>
        <p:grpSpPr>
          <a:xfrm>
            <a:off x="5302797" y="-434"/>
            <a:ext cx="3841215" cy="5144347"/>
            <a:chOff x="5302797" y="-434"/>
            <a:chExt cx="3841215" cy="5144347"/>
          </a:xfrm>
        </p:grpSpPr>
        <p:grpSp>
          <p:nvGrpSpPr>
            <p:cNvPr id="829" name="Google Shape;829;p60"/>
            <p:cNvGrpSpPr/>
            <p:nvPr/>
          </p:nvGrpSpPr>
          <p:grpSpPr>
            <a:xfrm>
              <a:off x="6564936" y="1287290"/>
              <a:ext cx="1309413" cy="1278013"/>
              <a:chOff x="17" y="-17"/>
              <a:chExt cx="840553" cy="834212"/>
            </a:xfrm>
          </p:grpSpPr>
          <p:sp>
            <p:nvSpPr>
              <p:cNvPr id="830" name="Google Shape;830;p60"/>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0"/>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60"/>
            <p:cNvSpPr/>
            <p:nvPr/>
          </p:nvSpPr>
          <p:spPr>
            <a:xfrm flipH="1">
              <a:off x="7860454" y="-425"/>
              <a:ext cx="1283558" cy="5133563"/>
            </a:xfrm>
            <a:custGeom>
              <a:avLst/>
              <a:gdLst/>
              <a:ahLst/>
              <a:cxnLst/>
              <a:rect l="l" t="t" r="r" b="b"/>
              <a:pathLst>
                <a:path w="47390" h="47544" extrusionOk="0">
                  <a:moveTo>
                    <a:pt x="0" y="0"/>
                  </a:moveTo>
                  <a:lnTo>
                    <a:pt x="0" y="47544"/>
                  </a:lnTo>
                  <a:lnTo>
                    <a:pt x="47390" y="47544"/>
                  </a:lnTo>
                  <a:lnTo>
                    <a:pt x="473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60"/>
            <p:cNvGrpSpPr/>
            <p:nvPr/>
          </p:nvGrpSpPr>
          <p:grpSpPr>
            <a:xfrm>
              <a:off x="6564445" y="-434"/>
              <a:ext cx="1296012" cy="1287708"/>
              <a:chOff x="3792829" y="2868029"/>
              <a:chExt cx="1184546" cy="1177925"/>
            </a:xfrm>
          </p:grpSpPr>
          <p:sp>
            <p:nvSpPr>
              <p:cNvPr id="834" name="Google Shape;834;p60"/>
              <p:cNvSpPr/>
              <p:nvPr/>
            </p:nvSpPr>
            <p:spPr>
              <a:xfrm>
                <a:off x="3792829" y="2868029"/>
                <a:ext cx="1184286"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0"/>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60"/>
            <p:cNvGrpSpPr/>
            <p:nvPr/>
          </p:nvGrpSpPr>
          <p:grpSpPr>
            <a:xfrm flipH="1">
              <a:off x="7860412" y="-430"/>
              <a:ext cx="1283558" cy="1287708"/>
              <a:chOff x="3799150" y="2868025"/>
              <a:chExt cx="1178225" cy="1177925"/>
            </a:xfrm>
          </p:grpSpPr>
          <p:sp>
            <p:nvSpPr>
              <p:cNvPr id="837" name="Google Shape;837;p60"/>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0"/>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60"/>
            <p:cNvGrpSpPr/>
            <p:nvPr/>
          </p:nvGrpSpPr>
          <p:grpSpPr>
            <a:xfrm>
              <a:off x="6577037" y="2566524"/>
              <a:ext cx="1290080" cy="1278013"/>
              <a:chOff x="17" y="-17"/>
              <a:chExt cx="840553" cy="834212"/>
            </a:xfrm>
          </p:grpSpPr>
          <p:sp>
            <p:nvSpPr>
              <p:cNvPr id="840" name="Google Shape;840;p60"/>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0"/>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60"/>
            <p:cNvGrpSpPr/>
            <p:nvPr/>
          </p:nvGrpSpPr>
          <p:grpSpPr>
            <a:xfrm flipH="1">
              <a:off x="5821668" y="1817106"/>
              <a:ext cx="1517264" cy="1508454"/>
              <a:chOff x="4659706" y="1568197"/>
              <a:chExt cx="874000" cy="868975"/>
            </a:xfrm>
          </p:grpSpPr>
          <p:sp>
            <p:nvSpPr>
              <p:cNvPr id="843" name="Google Shape;843;p60"/>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0"/>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60"/>
            <p:cNvSpPr/>
            <p:nvPr/>
          </p:nvSpPr>
          <p:spPr>
            <a:xfrm>
              <a:off x="6576860" y="3845475"/>
              <a:ext cx="1283231" cy="1287708"/>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0"/>
            <p:cNvSpPr/>
            <p:nvPr/>
          </p:nvSpPr>
          <p:spPr>
            <a:xfrm flipH="1">
              <a:off x="6856146" y="4126660"/>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 name="Google Shape;847;p60"/>
            <p:cNvGrpSpPr/>
            <p:nvPr/>
          </p:nvGrpSpPr>
          <p:grpSpPr>
            <a:xfrm flipH="1">
              <a:off x="7887075" y="2417355"/>
              <a:ext cx="1230221" cy="1576053"/>
              <a:chOff x="1559800" y="477475"/>
              <a:chExt cx="944725" cy="1210300"/>
            </a:xfrm>
          </p:grpSpPr>
          <p:sp>
            <p:nvSpPr>
              <p:cNvPr id="848" name="Google Shape;848;p60"/>
              <p:cNvSpPr/>
              <p:nvPr/>
            </p:nvSpPr>
            <p:spPr>
              <a:xfrm>
                <a:off x="1559800" y="477475"/>
                <a:ext cx="944725" cy="475350"/>
              </a:xfrm>
              <a:custGeom>
                <a:avLst/>
                <a:gdLst/>
                <a:ahLst/>
                <a:cxnLst/>
                <a:rect l="l" t="t" r="r" b="b"/>
                <a:pathLst>
                  <a:path w="37789" h="19014" extrusionOk="0">
                    <a:moveTo>
                      <a:pt x="0" y="0"/>
                    </a:moveTo>
                    <a:lnTo>
                      <a:pt x="19001" y="19013"/>
                    </a:lnTo>
                    <a:lnTo>
                      <a:pt x="37788" y="226"/>
                    </a:lnTo>
                    <a:lnTo>
                      <a:pt x="37776" y="214"/>
                    </a:lnTo>
                    <a:lnTo>
                      <a:pt x="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0"/>
              <p:cNvSpPr/>
              <p:nvPr/>
            </p:nvSpPr>
            <p:spPr>
              <a:xfrm>
                <a:off x="1559800" y="847325"/>
                <a:ext cx="944725" cy="475350"/>
              </a:xfrm>
              <a:custGeom>
                <a:avLst/>
                <a:gdLst/>
                <a:ahLst/>
                <a:cxnLst/>
                <a:rect l="l" t="t" r="r" b="b"/>
                <a:pathLst>
                  <a:path w="37789" h="19014" extrusionOk="0">
                    <a:moveTo>
                      <a:pt x="12" y="1"/>
                    </a:moveTo>
                    <a:lnTo>
                      <a:pt x="0" y="24"/>
                    </a:lnTo>
                    <a:lnTo>
                      <a:pt x="19001" y="19013"/>
                    </a:lnTo>
                    <a:lnTo>
                      <a:pt x="37788" y="238"/>
                    </a:lnTo>
                    <a:lnTo>
                      <a:pt x="37776" y="226"/>
                    </a:lnTo>
                    <a:lnTo>
                      <a:pt x="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0"/>
              <p:cNvSpPr/>
              <p:nvPr/>
            </p:nvSpPr>
            <p:spPr>
              <a:xfrm>
                <a:off x="1563075" y="1215700"/>
                <a:ext cx="938175" cy="472075"/>
              </a:xfrm>
              <a:custGeom>
                <a:avLst/>
                <a:gdLst/>
                <a:ahLst/>
                <a:cxnLst/>
                <a:rect l="l" t="t" r="r" b="b"/>
                <a:pathLst>
                  <a:path w="37527" h="18883" extrusionOk="0">
                    <a:moveTo>
                      <a:pt x="12" y="1"/>
                    </a:moveTo>
                    <a:lnTo>
                      <a:pt x="0" y="24"/>
                    </a:lnTo>
                    <a:lnTo>
                      <a:pt x="18870" y="18882"/>
                    </a:lnTo>
                    <a:lnTo>
                      <a:pt x="37527" y="238"/>
                    </a:lnTo>
                    <a:lnTo>
                      <a:pt x="37503" y="226"/>
                    </a:lnTo>
                    <a:lnTo>
                      <a:pt x="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60"/>
            <p:cNvSpPr/>
            <p:nvPr/>
          </p:nvSpPr>
          <p:spPr>
            <a:xfrm flipH="1">
              <a:off x="5302797" y="3859010"/>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60"/>
          <p:cNvSpPr txBox="1">
            <a:spLocks noGrp="1"/>
          </p:cNvSpPr>
          <p:nvPr>
            <p:ph type="title"/>
          </p:nvPr>
        </p:nvSpPr>
        <p:spPr>
          <a:xfrm>
            <a:off x="713425" y="408875"/>
            <a:ext cx="5856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53" name="Google Shape;853;p60"/>
          <p:cNvSpPr txBox="1">
            <a:spLocks noGrp="1"/>
          </p:cNvSpPr>
          <p:nvPr>
            <p:ph type="subTitle" idx="1"/>
          </p:nvPr>
        </p:nvSpPr>
        <p:spPr>
          <a:xfrm>
            <a:off x="713225" y="1617675"/>
            <a:ext cx="1911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54" name="Google Shape;854;p60"/>
          <p:cNvSpPr txBox="1">
            <a:spLocks noGrp="1"/>
          </p:cNvSpPr>
          <p:nvPr>
            <p:ph type="subTitle" idx="2"/>
          </p:nvPr>
        </p:nvSpPr>
        <p:spPr>
          <a:xfrm>
            <a:off x="2850350" y="1617675"/>
            <a:ext cx="1911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55" name="Google Shape;855;p60"/>
          <p:cNvSpPr txBox="1">
            <a:spLocks noGrp="1"/>
          </p:cNvSpPr>
          <p:nvPr>
            <p:ph type="subTitle" idx="3"/>
          </p:nvPr>
        </p:nvSpPr>
        <p:spPr>
          <a:xfrm>
            <a:off x="713425" y="2002725"/>
            <a:ext cx="1911600" cy="79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56" name="Google Shape;856;p60"/>
          <p:cNvSpPr txBox="1">
            <a:spLocks noGrp="1"/>
          </p:cNvSpPr>
          <p:nvPr>
            <p:ph type="subTitle" idx="4"/>
          </p:nvPr>
        </p:nvSpPr>
        <p:spPr>
          <a:xfrm>
            <a:off x="2850450" y="2002725"/>
            <a:ext cx="1911600" cy="79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57" name="Google Shape;857;p60"/>
          <p:cNvSpPr txBox="1">
            <a:spLocks noGrp="1"/>
          </p:cNvSpPr>
          <p:nvPr>
            <p:ph type="subTitle" idx="5"/>
          </p:nvPr>
        </p:nvSpPr>
        <p:spPr>
          <a:xfrm>
            <a:off x="713225" y="2860100"/>
            <a:ext cx="1911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58" name="Google Shape;858;p60"/>
          <p:cNvSpPr txBox="1">
            <a:spLocks noGrp="1"/>
          </p:cNvSpPr>
          <p:nvPr>
            <p:ph type="subTitle" idx="6"/>
          </p:nvPr>
        </p:nvSpPr>
        <p:spPr>
          <a:xfrm>
            <a:off x="2850350" y="2860100"/>
            <a:ext cx="1911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b="1"/>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59" name="Google Shape;859;p60"/>
          <p:cNvSpPr txBox="1">
            <a:spLocks noGrp="1"/>
          </p:cNvSpPr>
          <p:nvPr>
            <p:ph type="subTitle" idx="7"/>
          </p:nvPr>
        </p:nvSpPr>
        <p:spPr>
          <a:xfrm>
            <a:off x="713425" y="3245150"/>
            <a:ext cx="1911600" cy="79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0" name="Google Shape;860;p60"/>
          <p:cNvSpPr txBox="1">
            <a:spLocks noGrp="1"/>
          </p:cNvSpPr>
          <p:nvPr>
            <p:ph type="subTitle" idx="8"/>
          </p:nvPr>
        </p:nvSpPr>
        <p:spPr>
          <a:xfrm>
            <a:off x="2850450" y="3245150"/>
            <a:ext cx="1911600" cy="79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p:cSld name="CUSTOM_16">
    <p:spTree>
      <p:nvGrpSpPr>
        <p:cNvPr id="1" name="Shape 861"/>
        <p:cNvGrpSpPr/>
        <p:nvPr/>
      </p:nvGrpSpPr>
      <p:grpSpPr>
        <a:xfrm>
          <a:off x="0" y="0"/>
          <a:ext cx="0" cy="0"/>
          <a:chOff x="0" y="0"/>
          <a:chExt cx="0" cy="0"/>
        </a:xfrm>
      </p:grpSpPr>
      <p:sp>
        <p:nvSpPr>
          <p:cNvPr id="862" name="Google Shape;862;p61"/>
          <p:cNvSpPr txBox="1">
            <a:spLocks noGrp="1"/>
          </p:cNvSpPr>
          <p:nvPr>
            <p:ph type="title"/>
          </p:nvPr>
        </p:nvSpPr>
        <p:spPr>
          <a:xfrm>
            <a:off x="713225" y="1859775"/>
            <a:ext cx="32223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63" name="Google Shape;863;p61"/>
          <p:cNvSpPr txBox="1">
            <a:spLocks noGrp="1"/>
          </p:cNvSpPr>
          <p:nvPr>
            <p:ph type="subTitle" idx="1"/>
          </p:nvPr>
        </p:nvSpPr>
        <p:spPr>
          <a:xfrm>
            <a:off x="713225" y="2456775"/>
            <a:ext cx="3222300" cy="1094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864" name="Google Shape;864;p61"/>
          <p:cNvGrpSpPr/>
          <p:nvPr/>
        </p:nvGrpSpPr>
        <p:grpSpPr>
          <a:xfrm>
            <a:off x="0" y="0"/>
            <a:ext cx="3066831" cy="1541648"/>
            <a:chOff x="0" y="0"/>
            <a:chExt cx="3066831" cy="1541648"/>
          </a:xfrm>
        </p:grpSpPr>
        <p:sp>
          <p:nvSpPr>
            <p:cNvPr id="865" name="Google Shape;865;p61"/>
            <p:cNvSpPr/>
            <p:nvPr/>
          </p:nvSpPr>
          <p:spPr>
            <a:xfrm rot="10800000" flipH="1">
              <a:off x="0" y="2256"/>
              <a:ext cx="1278873" cy="1278873"/>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1"/>
            <p:cNvSpPr/>
            <p:nvPr/>
          </p:nvSpPr>
          <p:spPr>
            <a:xfrm rot="10800000" flipH="1">
              <a:off x="290960" y="260498"/>
              <a:ext cx="724134" cy="724496"/>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1"/>
            <p:cNvSpPr/>
            <p:nvPr/>
          </p:nvSpPr>
          <p:spPr>
            <a:xfrm flipH="1">
              <a:off x="1278868" y="0"/>
              <a:ext cx="1278877" cy="1283418"/>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61"/>
            <p:cNvGrpSpPr/>
            <p:nvPr/>
          </p:nvGrpSpPr>
          <p:grpSpPr>
            <a:xfrm rot="10800000" flipH="1">
              <a:off x="1838075" y="320217"/>
              <a:ext cx="1228757" cy="1221431"/>
              <a:chOff x="4659706" y="1568197"/>
              <a:chExt cx="874000" cy="868975"/>
            </a:xfrm>
          </p:grpSpPr>
          <p:sp>
            <p:nvSpPr>
              <p:cNvPr id="869" name="Google Shape;869;p61"/>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1"/>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 name="Google Shape;871;p61"/>
          <p:cNvGrpSpPr/>
          <p:nvPr/>
        </p:nvGrpSpPr>
        <p:grpSpPr>
          <a:xfrm>
            <a:off x="2567175" y="3859050"/>
            <a:ext cx="3655300" cy="1290325"/>
            <a:chOff x="2600325" y="3853125"/>
            <a:chExt cx="3655300" cy="1290325"/>
          </a:xfrm>
        </p:grpSpPr>
        <p:sp>
          <p:nvSpPr>
            <p:cNvPr id="872" name="Google Shape;872;p61"/>
            <p:cNvSpPr/>
            <p:nvPr/>
          </p:nvSpPr>
          <p:spPr>
            <a:xfrm>
              <a:off x="2600325" y="3853125"/>
              <a:ext cx="1287354" cy="1288061"/>
            </a:xfrm>
            <a:custGeom>
              <a:avLst/>
              <a:gdLst/>
              <a:ahLst/>
              <a:cxnLst/>
              <a:rect l="l" t="t" r="r" b="b"/>
              <a:pathLst>
                <a:path w="47117" h="47117" extrusionOk="0">
                  <a:moveTo>
                    <a:pt x="0" y="1"/>
                  </a:moveTo>
                  <a:lnTo>
                    <a:pt x="0" y="47116"/>
                  </a:lnTo>
                  <a:lnTo>
                    <a:pt x="47116" y="47116"/>
                  </a:lnTo>
                  <a:lnTo>
                    <a:pt x="471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1"/>
            <p:cNvSpPr/>
            <p:nvPr/>
          </p:nvSpPr>
          <p:spPr>
            <a:xfrm rot="10800000">
              <a:off x="3887605" y="3864548"/>
              <a:ext cx="1418020" cy="1278902"/>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1"/>
            <p:cNvSpPr/>
            <p:nvPr/>
          </p:nvSpPr>
          <p:spPr>
            <a:xfrm>
              <a:off x="4981164" y="4464640"/>
              <a:ext cx="1274462" cy="419251"/>
            </a:xfrm>
            <a:custGeom>
              <a:avLst/>
              <a:gdLst/>
              <a:ahLst/>
              <a:cxnLst/>
              <a:rect l="l" t="t" r="r" b="b"/>
              <a:pathLst>
                <a:path w="47688" h="17041" extrusionOk="0">
                  <a:moveTo>
                    <a:pt x="1" y="0"/>
                  </a:moveTo>
                  <a:lnTo>
                    <a:pt x="1" y="17040"/>
                  </a:lnTo>
                  <a:lnTo>
                    <a:pt x="47687" y="17040"/>
                  </a:lnTo>
                  <a:lnTo>
                    <a:pt x="47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1"/>
            <p:cNvSpPr/>
            <p:nvPr/>
          </p:nvSpPr>
          <p:spPr>
            <a:xfrm>
              <a:off x="2804923" y="4057905"/>
              <a:ext cx="878076" cy="878612"/>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64" name="Google Shape;64;p7"/>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65" name="Google Shape;65;p7"/>
          <p:cNvSpPr txBox="1">
            <a:spLocks noGrp="1"/>
          </p:cNvSpPr>
          <p:nvPr>
            <p:ph type="title"/>
          </p:nvPr>
        </p:nvSpPr>
        <p:spPr>
          <a:xfrm>
            <a:off x="4356801" y="928000"/>
            <a:ext cx="4045200" cy="132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6" name="Google Shape;66;p7"/>
          <p:cNvSpPr txBox="1">
            <a:spLocks noGrp="1"/>
          </p:cNvSpPr>
          <p:nvPr>
            <p:ph type="subTitle" idx="1"/>
          </p:nvPr>
        </p:nvSpPr>
        <p:spPr>
          <a:xfrm>
            <a:off x="4356738" y="2641964"/>
            <a:ext cx="4045200" cy="94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7"/>
          <p:cNvSpPr/>
          <p:nvPr/>
        </p:nvSpPr>
        <p:spPr>
          <a:xfrm>
            <a:off x="3919565" y="526621"/>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rot="10800000">
            <a:off x="3470531" y="3699699"/>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1">
  <p:cSld name="CUSTOM_17">
    <p:spTree>
      <p:nvGrpSpPr>
        <p:cNvPr id="1" name="Shape 876"/>
        <p:cNvGrpSpPr/>
        <p:nvPr/>
      </p:nvGrpSpPr>
      <p:grpSpPr>
        <a:xfrm>
          <a:off x="0" y="0"/>
          <a:ext cx="0" cy="0"/>
          <a:chOff x="0" y="0"/>
          <a:chExt cx="0" cy="0"/>
        </a:xfrm>
      </p:grpSpPr>
      <p:sp>
        <p:nvSpPr>
          <p:cNvPr id="877" name="Google Shape;877;p62"/>
          <p:cNvSpPr txBox="1">
            <a:spLocks noGrp="1"/>
          </p:cNvSpPr>
          <p:nvPr>
            <p:ph type="title"/>
          </p:nvPr>
        </p:nvSpPr>
        <p:spPr>
          <a:xfrm>
            <a:off x="5218375" y="1856232"/>
            <a:ext cx="31941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0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878" name="Google Shape;878;p62"/>
          <p:cNvSpPr txBox="1">
            <a:spLocks noGrp="1"/>
          </p:cNvSpPr>
          <p:nvPr>
            <p:ph type="subTitle" idx="1"/>
          </p:nvPr>
        </p:nvSpPr>
        <p:spPr>
          <a:xfrm>
            <a:off x="5218375" y="2455457"/>
            <a:ext cx="3194100" cy="109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grpSp>
        <p:nvGrpSpPr>
          <p:cNvPr id="879" name="Google Shape;879;p62"/>
          <p:cNvGrpSpPr/>
          <p:nvPr/>
        </p:nvGrpSpPr>
        <p:grpSpPr>
          <a:xfrm>
            <a:off x="0" y="2972375"/>
            <a:ext cx="3851669" cy="2177525"/>
            <a:chOff x="0" y="2972375"/>
            <a:chExt cx="3851669" cy="2177525"/>
          </a:xfrm>
        </p:grpSpPr>
        <p:sp>
          <p:nvSpPr>
            <p:cNvPr id="880" name="Google Shape;880;p62"/>
            <p:cNvSpPr/>
            <p:nvPr/>
          </p:nvSpPr>
          <p:spPr>
            <a:xfrm>
              <a:off x="2575300" y="4297475"/>
              <a:ext cx="1276369" cy="418314"/>
            </a:xfrm>
            <a:custGeom>
              <a:avLst/>
              <a:gdLst/>
              <a:ahLst/>
              <a:cxnLst/>
              <a:rect l="l" t="t" r="r" b="b"/>
              <a:pathLst>
                <a:path w="47688" h="17041" extrusionOk="0">
                  <a:moveTo>
                    <a:pt x="1" y="0"/>
                  </a:moveTo>
                  <a:lnTo>
                    <a:pt x="1" y="17040"/>
                  </a:lnTo>
                  <a:lnTo>
                    <a:pt x="47687" y="17040"/>
                  </a:lnTo>
                  <a:lnTo>
                    <a:pt x="47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62"/>
            <p:cNvGrpSpPr/>
            <p:nvPr/>
          </p:nvGrpSpPr>
          <p:grpSpPr>
            <a:xfrm rot="10800000" flipH="1">
              <a:off x="382717" y="2972375"/>
              <a:ext cx="1213199" cy="1247501"/>
              <a:chOff x="4659706" y="1568197"/>
              <a:chExt cx="874000" cy="868975"/>
            </a:xfrm>
          </p:grpSpPr>
          <p:sp>
            <p:nvSpPr>
              <p:cNvPr id="882" name="Google Shape;882;p62"/>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2"/>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62"/>
            <p:cNvGrpSpPr/>
            <p:nvPr/>
          </p:nvGrpSpPr>
          <p:grpSpPr>
            <a:xfrm rot="10800000" flipH="1">
              <a:off x="1279874" y="3863370"/>
              <a:ext cx="1291883" cy="1286530"/>
              <a:chOff x="3799138" y="2868024"/>
              <a:chExt cx="1239335" cy="1177925"/>
            </a:xfrm>
          </p:grpSpPr>
          <p:sp>
            <p:nvSpPr>
              <p:cNvPr id="885" name="Google Shape;885;p62"/>
              <p:cNvSpPr/>
              <p:nvPr/>
            </p:nvSpPr>
            <p:spPr>
              <a:xfrm>
                <a:off x="3799138" y="2868024"/>
                <a:ext cx="1234819"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4389435" y="2869191"/>
                <a:ext cx="649038" cy="1172205"/>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rot="10800000" flipH="1">
              <a:off x="0" y="3870900"/>
              <a:ext cx="1276331" cy="1271475"/>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62"/>
          <p:cNvGrpSpPr/>
          <p:nvPr/>
        </p:nvGrpSpPr>
        <p:grpSpPr>
          <a:xfrm>
            <a:off x="6569400" y="3"/>
            <a:ext cx="2574457" cy="1448252"/>
            <a:chOff x="6569400" y="3"/>
            <a:chExt cx="2574457" cy="1448252"/>
          </a:xfrm>
        </p:grpSpPr>
        <p:grpSp>
          <p:nvGrpSpPr>
            <p:cNvPr id="889" name="Google Shape;889;p62"/>
            <p:cNvGrpSpPr/>
            <p:nvPr/>
          </p:nvGrpSpPr>
          <p:grpSpPr>
            <a:xfrm flipH="1">
              <a:off x="7847136" y="3"/>
              <a:ext cx="1296720" cy="1285104"/>
              <a:chOff x="17" y="-17"/>
              <a:chExt cx="840553" cy="834212"/>
            </a:xfrm>
          </p:grpSpPr>
          <p:sp>
            <p:nvSpPr>
              <p:cNvPr id="890" name="Google Shape;890;p62"/>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2"/>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62"/>
            <p:cNvSpPr/>
            <p:nvPr/>
          </p:nvSpPr>
          <p:spPr>
            <a:xfrm>
              <a:off x="7789715" y="386449"/>
              <a:ext cx="998447" cy="1061805"/>
            </a:xfrm>
            <a:custGeom>
              <a:avLst/>
              <a:gdLst/>
              <a:ahLst/>
              <a:cxnLst/>
              <a:rect l="l" t="t" r="r" b="b"/>
              <a:pathLst>
                <a:path w="35745" h="35745" extrusionOk="0">
                  <a:moveTo>
                    <a:pt x="17872" y="0"/>
                  </a:moveTo>
                  <a:cubicBezTo>
                    <a:pt x="8009" y="0"/>
                    <a:pt x="0" y="8009"/>
                    <a:pt x="0" y="17872"/>
                  </a:cubicBezTo>
                  <a:cubicBezTo>
                    <a:pt x="0" y="27747"/>
                    <a:pt x="8009" y="35744"/>
                    <a:pt x="17872" y="35744"/>
                  </a:cubicBezTo>
                  <a:cubicBezTo>
                    <a:pt x="27735" y="35744"/>
                    <a:pt x="35744" y="27747"/>
                    <a:pt x="35744" y="17872"/>
                  </a:cubicBezTo>
                  <a:cubicBezTo>
                    <a:pt x="35744" y="8009"/>
                    <a:pt x="27735" y="0"/>
                    <a:pt x="178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6569400" y="25"/>
              <a:ext cx="1291903" cy="1292152"/>
            </a:xfrm>
            <a:custGeom>
              <a:avLst/>
              <a:gdLst/>
              <a:ahLst/>
              <a:cxnLst/>
              <a:rect l="l" t="t" r="r" b="b"/>
              <a:pathLst>
                <a:path w="23684" h="23767" extrusionOk="0">
                  <a:moveTo>
                    <a:pt x="1" y="1"/>
                  </a:moveTo>
                  <a:lnTo>
                    <a:pt x="1" y="23767"/>
                  </a:lnTo>
                  <a:lnTo>
                    <a:pt x="236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2">
  <p:cSld name="CUSTOM_18">
    <p:spTree>
      <p:nvGrpSpPr>
        <p:cNvPr id="1" name="Shape 894"/>
        <p:cNvGrpSpPr/>
        <p:nvPr/>
      </p:nvGrpSpPr>
      <p:grpSpPr>
        <a:xfrm>
          <a:off x="0" y="0"/>
          <a:ext cx="0" cy="0"/>
          <a:chOff x="0" y="0"/>
          <a:chExt cx="0" cy="0"/>
        </a:xfrm>
      </p:grpSpPr>
      <p:sp>
        <p:nvSpPr>
          <p:cNvPr id="895" name="Google Shape;895;p63"/>
          <p:cNvSpPr txBox="1">
            <a:spLocks noGrp="1"/>
          </p:cNvSpPr>
          <p:nvPr>
            <p:ph type="title"/>
          </p:nvPr>
        </p:nvSpPr>
        <p:spPr>
          <a:xfrm>
            <a:off x="713214" y="1856232"/>
            <a:ext cx="3198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6" name="Google Shape;896;p63"/>
          <p:cNvSpPr txBox="1">
            <a:spLocks noGrp="1"/>
          </p:cNvSpPr>
          <p:nvPr>
            <p:ph type="subTitle" idx="1"/>
          </p:nvPr>
        </p:nvSpPr>
        <p:spPr>
          <a:xfrm>
            <a:off x="713214" y="2457657"/>
            <a:ext cx="3198300" cy="109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897" name="Google Shape;897;p63"/>
          <p:cNvGrpSpPr/>
          <p:nvPr/>
        </p:nvGrpSpPr>
        <p:grpSpPr>
          <a:xfrm>
            <a:off x="7856290" y="-5"/>
            <a:ext cx="1287708" cy="2567108"/>
            <a:chOff x="7856290" y="-5"/>
            <a:chExt cx="1287708" cy="2567108"/>
          </a:xfrm>
        </p:grpSpPr>
        <p:grpSp>
          <p:nvGrpSpPr>
            <p:cNvPr id="898" name="Google Shape;898;p63"/>
            <p:cNvGrpSpPr/>
            <p:nvPr/>
          </p:nvGrpSpPr>
          <p:grpSpPr>
            <a:xfrm rot="-5400000" flipH="1">
              <a:off x="7858365" y="-2080"/>
              <a:ext cx="1283558" cy="1287708"/>
              <a:chOff x="3799150" y="2868025"/>
              <a:chExt cx="1178225" cy="1177925"/>
            </a:xfrm>
          </p:grpSpPr>
          <p:sp>
            <p:nvSpPr>
              <p:cNvPr id="899" name="Google Shape;899;p63"/>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3"/>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63"/>
            <p:cNvSpPr/>
            <p:nvPr/>
          </p:nvSpPr>
          <p:spPr>
            <a:xfrm rot="-5400000">
              <a:off x="7858528" y="1281634"/>
              <a:ext cx="1283231" cy="1287708"/>
            </a:xfrm>
            <a:custGeom>
              <a:avLst/>
              <a:gdLst/>
              <a:ahLst/>
              <a:cxnLst/>
              <a:rect l="l" t="t" r="r" b="b"/>
              <a:pathLst>
                <a:path w="47117" h="47117" extrusionOk="0">
                  <a:moveTo>
                    <a:pt x="0" y="0"/>
                  </a:moveTo>
                  <a:lnTo>
                    <a:pt x="0" y="47116"/>
                  </a:lnTo>
                  <a:lnTo>
                    <a:pt x="47116" y="47116"/>
                  </a:lnTo>
                  <a:lnTo>
                    <a:pt x="47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3"/>
            <p:cNvSpPr/>
            <p:nvPr/>
          </p:nvSpPr>
          <p:spPr>
            <a:xfrm rot="-5400000">
              <a:off x="8180038" y="961082"/>
              <a:ext cx="640513" cy="1285439"/>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3"/>
          <p:cNvGrpSpPr/>
          <p:nvPr/>
        </p:nvGrpSpPr>
        <p:grpSpPr>
          <a:xfrm>
            <a:off x="-7150" y="3864472"/>
            <a:ext cx="2584223" cy="1284903"/>
            <a:chOff x="-7150" y="3864472"/>
            <a:chExt cx="2584223" cy="1284903"/>
          </a:xfrm>
        </p:grpSpPr>
        <p:grpSp>
          <p:nvGrpSpPr>
            <p:cNvPr id="904" name="Google Shape;904;p63"/>
            <p:cNvGrpSpPr/>
            <p:nvPr/>
          </p:nvGrpSpPr>
          <p:grpSpPr>
            <a:xfrm>
              <a:off x="1279849" y="3864897"/>
              <a:ext cx="1297225" cy="1284019"/>
              <a:chOff x="17" y="-17"/>
              <a:chExt cx="840553" cy="834212"/>
            </a:xfrm>
          </p:grpSpPr>
          <p:sp>
            <p:nvSpPr>
              <p:cNvPr id="905" name="Google Shape;905;p63"/>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3"/>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63"/>
            <p:cNvSpPr/>
            <p:nvPr/>
          </p:nvSpPr>
          <p:spPr>
            <a:xfrm rot="10800000" flipH="1">
              <a:off x="-7150" y="3864472"/>
              <a:ext cx="1288291" cy="1284903"/>
            </a:xfrm>
            <a:custGeom>
              <a:avLst/>
              <a:gdLst/>
              <a:ahLst/>
              <a:cxnLst/>
              <a:rect l="l" t="t" r="r" b="b"/>
              <a:pathLst>
                <a:path w="23684" h="23767" extrusionOk="0">
                  <a:moveTo>
                    <a:pt x="1" y="1"/>
                  </a:moveTo>
                  <a:lnTo>
                    <a:pt x="1" y="23767"/>
                  </a:lnTo>
                  <a:lnTo>
                    <a:pt x="236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oint 1">
  <p:cSld name="CUSTOM_21">
    <p:spTree>
      <p:nvGrpSpPr>
        <p:cNvPr id="1" name="Shape 908"/>
        <p:cNvGrpSpPr/>
        <p:nvPr/>
      </p:nvGrpSpPr>
      <p:grpSpPr>
        <a:xfrm>
          <a:off x="0" y="0"/>
          <a:ext cx="0" cy="0"/>
          <a:chOff x="0" y="0"/>
          <a:chExt cx="0" cy="0"/>
        </a:xfrm>
      </p:grpSpPr>
      <p:sp>
        <p:nvSpPr>
          <p:cNvPr id="909" name="Google Shape;909;p64"/>
          <p:cNvSpPr txBox="1">
            <a:spLocks noGrp="1"/>
          </p:cNvSpPr>
          <p:nvPr>
            <p:ph type="title"/>
          </p:nvPr>
        </p:nvSpPr>
        <p:spPr>
          <a:xfrm>
            <a:off x="2147250" y="1368625"/>
            <a:ext cx="6269700" cy="17454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5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10" name="Google Shape;910;p64"/>
          <p:cNvSpPr txBox="1">
            <a:spLocks noGrp="1"/>
          </p:cNvSpPr>
          <p:nvPr>
            <p:ph type="subTitle" idx="1"/>
          </p:nvPr>
        </p:nvSpPr>
        <p:spPr>
          <a:xfrm>
            <a:off x="4483350" y="3077508"/>
            <a:ext cx="3933600" cy="8589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911" name="Google Shape;911;p64"/>
          <p:cNvGrpSpPr/>
          <p:nvPr/>
        </p:nvGrpSpPr>
        <p:grpSpPr>
          <a:xfrm>
            <a:off x="1285915" y="3866779"/>
            <a:ext cx="1311346" cy="1278013"/>
            <a:chOff x="17" y="-17"/>
            <a:chExt cx="840553" cy="834212"/>
          </a:xfrm>
        </p:grpSpPr>
        <p:sp>
          <p:nvSpPr>
            <p:cNvPr id="912" name="Google Shape;912;p64"/>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4"/>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64"/>
          <p:cNvGrpSpPr/>
          <p:nvPr/>
        </p:nvGrpSpPr>
        <p:grpSpPr>
          <a:xfrm>
            <a:off x="-21694" y="-1296"/>
            <a:ext cx="2618956" cy="5143458"/>
            <a:chOff x="-21694" y="-1296"/>
            <a:chExt cx="2618956" cy="5143458"/>
          </a:xfrm>
        </p:grpSpPr>
        <p:grpSp>
          <p:nvGrpSpPr>
            <p:cNvPr id="915" name="Google Shape;915;p64"/>
            <p:cNvGrpSpPr/>
            <p:nvPr/>
          </p:nvGrpSpPr>
          <p:grpSpPr>
            <a:xfrm rot="5400000">
              <a:off x="3944" y="583"/>
              <a:ext cx="1283558" cy="1287708"/>
              <a:chOff x="3799150" y="2868025"/>
              <a:chExt cx="1178225" cy="1177925"/>
            </a:xfrm>
          </p:grpSpPr>
          <p:sp>
            <p:nvSpPr>
              <p:cNvPr id="916" name="Google Shape;916;p64"/>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4"/>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64"/>
            <p:cNvGrpSpPr/>
            <p:nvPr/>
          </p:nvGrpSpPr>
          <p:grpSpPr>
            <a:xfrm rot="5400000" flipH="1">
              <a:off x="3944" y="1284133"/>
              <a:ext cx="1283558" cy="1287708"/>
              <a:chOff x="3799150" y="2868025"/>
              <a:chExt cx="1178225" cy="1177925"/>
            </a:xfrm>
          </p:grpSpPr>
          <p:sp>
            <p:nvSpPr>
              <p:cNvPr id="919" name="Google Shape;919;p64"/>
              <p:cNvSpPr/>
              <p:nvPr/>
            </p:nvSpPr>
            <p:spPr>
              <a:xfrm>
                <a:off x="3799150" y="2868025"/>
                <a:ext cx="1177925" cy="1177925"/>
              </a:xfrm>
              <a:custGeom>
                <a:avLst/>
                <a:gdLst/>
                <a:ahLst/>
                <a:cxnLst/>
                <a:rect l="l" t="t" r="r" b="b"/>
                <a:pathLst>
                  <a:path w="47117" h="47117" extrusionOk="0">
                    <a:moveTo>
                      <a:pt x="0" y="0"/>
                    </a:moveTo>
                    <a:lnTo>
                      <a:pt x="0" y="47116"/>
                    </a:lnTo>
                    <a:lnTo>
                      <a:pt x="47116" y="47116"/>
                    </a:lnTo>
                    <a:lnTo>
                      <a:pt x="47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4"/>
              <p:cNvSpPr/>
              <p:nvPr/>
            </p:nvSpPr>
            <p:spPr>
              <a:xfrm>
                <a:off x="4389425" y="2869200"/>
                <a:ext cx="587950" cy="1175850"/>
              </a:xfrm>
              <a:custGeom>
                <a:avLst/>
                <a:gdLst/>
                <a:ahLst/>
                <a:cxnLst/>
                <a:rect l="l" t="t" r="r" b="b"/>
                <a:pathLst>
                  <a:path w="23518" h="47034" extrusionOk="0">
                    <a:moveTo>
                      <a:pt x="23517" y="1"/>
                    </a:moveTo>
                    <a:cubicBezTo>
                      <a:pt x="10529" y="1"/>
                      <a:pt x="1" y="10541"/>
                      <a:pt x="1" y="23517"/>
                    </a:cubicBezTo>
                    <a:cubicBezTo>
                      <a:pt x="1" y="36505"/>
                      <a:pt x="10529" y="47033"/>
                      <a:pt x="23517" y="47033"/>
                    </a:cubicBezTo>
                    <a:lnTo>
                      <a:pt x="235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64"/>
            <p:cNvGrpSpPr/>
            <p:nvPr/>
          </p:nvGrpSpPr>
          <p:grpSpPr>
            <a:xfrm flipH="1">
              <a:off x="-21694" y="2564621"/>
              <a:ext cx="1311346" cy="1284019"/>
              <a:chOff x="17" y="-17"/>
              <a:chExt cx="840553" cy="834212"/>
            </a:xfrm>
          </p:grpSpPr>
          <p:sp>
            <p:nvSpPr>
              <p:cNvPr id="922" name="Google Shape;922;p64"/>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4"/>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64"/>
            <p:cNvSpPr/>
            <p:nvPr/>
          </p:nvSpPr>
          <p:spPr>
            <a:xfrm rot="10800000">
              <a:off x="-12085" y="3857259"/>
              <a:ext cx="1298002" cy="1284903"/>
            </a:xfrm>
            <a:custGeom>
              <a:avLst/>
              <a:gdLst/>
              <a:ahLst/>
              <a:cxnLst/>
              <a:rect l="l" t="t" r="r" b="b"/>
              <a:pathLst>
                <a:path w="23684" h="23767" extrusionOk="0">
                  <a:moveTo>
                    <a:pt x="1" y="1"/>
                  </a:moveTo>
                  <a:lnTo>
                    <a:pt x="1" y="23767"/>
                  </a:lnTo>
                  <a:lnTo>
                    <a:pt x="236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64"/>
            <p:cNvGrpSpPr/>
            <p:nvPr/>
          </p:nvGrpSpPr>
          <p:grpSpPr>
            <a:xfrm rot="10800000" flipH="1">
              <a:off x="1285915" y="-1296"/>
              <a:ext cx="1311346" cy="1278013"/>
              <a:chOff x="17" y="-17"/>
              <a:chExt cx="840553" cy="834212"/>
            </a:xfrm>
          </p:grpSpPr>
          <p:sp>
            <p:nvSpPr>
              <p:cNvPr id="926" name="Google Shape;926;p64"/>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4"/>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anks">
  <p:cSld name="CUSTOM_19">
    <p:spTree>
      <p:nvGrpSpPr>
        <p:cNvPr id="1" name="Shape 928"/>
        <p:cNvGrpSpPr/>
        <p:nvPr/>
      </p:nvGrpSpPr>
      <p:grpSpPr>
        <a:xfrm>
          <a:off x="0" y="0"/>
          <a:ext cx="0" cy="0"/>
          <a:chOff x="0" y="0"/>
          <a:chExt cx="0" cy="0"/>
        </a:xfrm>
      </p:grpSpPr>
      <p:sp>
        <p:nvSpPr>
          <p:cNvPr id="929" name="Google Shape;929;p65"/>
          <p:cNvSpPr txBox="1">
            <a:spLocks noGrp="1"/>
          </p:cNvSpPr>
          <p:nvPr>
            <p:ph type="title"/>
          </p:nvPr>
        </p:nvSpPr>
        <p:spPr>
          <a:xfrm>
            <a:off x="597425" y="252500"/>
            <a:ext cx="4098300" cy="1419900"/>
          </a:xfrm>
          <a:prstGeom prst="rect">
            <a:avLst/>
          </a:prstGeom>
        </p:spPr>
        <p:txBody>
          <a:bodyPr spcFirstLastPara="1" wrap="square" lIns="91425" tIns="91425" rIns="91425" bIns="91425" anchor="t" anchorCtr="0">
            <a:noAutofit/>
          </a:bodyPr>
          <a:lstStyle>
            <a:lvl1pPr lvl="0">
              <a:spcBef>
                <a:spcPts val="0"/>
              </a:spcBef>
              <a:spcAft>
                <a:spcPts val="0"/>
              </a:spcAft>
              <a:buSzPts val="7200"/>
              <a:buNone/>
              <a:defRPr sz="8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30" name="Google Shape;930;p65"/>
          <p:cNvSpPr txBox="1"/>
          <p:nvPr/>
        </p:nvSpPr>
        <p:spPr>
          <a:xfrm>
            <a:off x="597425" y="3259850"/>
            <a:ext cx="3447300" cy="99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a:solidFill>
                  <a:schemeClr val="dk1"/>
                </a:solidFill>
                <a:latin typeface="Cabin"/>
                <a:ea typeface="Cabin"/>
                <a:cs typeface="Cabin"/>
                <a:sym typeface="Cabin"/>
              </a:rPr>
              <a:t>, including icons by </a:t>
            </a:r>
            <a:r>
              <a:rPr lang="en" sz="12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a:solidFill>
                  <a:schemeClr val="dk1"/>
                </a:solidFill>
                <a:latin typeface="Cabin"/>
                <a:ea typeface="Cabin"/>
                <a:cs typeface="Cabin"/>
                <a:sym typeface="Cabin"/>
              </a:rPr>
              <a:t>, and infographics &amp; images by </a:t>
            </a:r>
            <a:r>
              <a:rPr lang="en" sz="12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b="1">
              <a:solidFill>
                <a:schemeClr val="dk1"/>
              </a:solidFill>
              <a:latin typeface="Cabin"/>
              <a:ea typeface="Cabin"/>
              <a:cs typeface="Cabin"/>
              <a:sym typeface="Cabin"/>
            </a:endParaRPr>
          </a:p>
        </p:txBody>
      </p:sp>
      <p:grpSp>
        <p:nvGrpSpPr>
          <p:cNvPr id="931" name="Google Shape;931;p65"/>
          <p:cNvGrpSpPr/>
          <p:nvPr/>
        </p:nvGrpSpPr>
        <p:grpSpPr>
          <a:xfrm>
            <a:off x="5282096" y="-2850"/>
            <a:ext cx="3892714" cy="5150809"/>
            <a:chOff x="5282096" y="-2850"/>
            <a:chExt cx="3892714" cy="5150809"/>
          </a:xfrm>
        </p:grpSpPr>
        <p:grpSp>
          <p:nvGrpSpPr>
            <p:cNvPr id="932" name="Google Shape;932;p65"/>
            <p:cNvGrpSpPr/>
            <p:nvPr/>
          </p:nvGrpSpPr>
          <p:grpSpPr>
            <a:xfrm flipH="1">
              <a:off x="6551975" y="3861239"/>
              <a:ext cx="1311346" cy="1284436"/>
              <a:chOff x="17" y="-17"/>
              <a:chExt cx="840553" cy="834212"/>
            </a:xfrm>
          </p:grpSpPr>
          <p:sp>
            <p:nvSpPr>
              <p:cNvPr id="933" name="Google Shape;933;p65"/>
              <p:cNvSpPr/>
              <p:nvPr/>
            </p:nvSpPr>
            <p:spPr>
              <a:xfrm rot="5400000">
                <a:off x="6588" y="215"/>
                <a:ext cx="834212"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5"/>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65"/>
            <p:cNvSpPr/>
            <p:nvPr/>
          </p:nvSpPr>
          <p:spPr>
            <a:xfrm flipH="1">
              <a:off x="6582971" y="10"/>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5"/>
            <p:cNvSpPr/>
            <p:nvPr/>
          </p:nvSpPr>
          <p:spPr>
            <a:xfrm>
              <a:off x="7856700" y="-2850"/>
              <a:ext cx="1318110" cy="5145201"/>
            </a:xfrm>
            <a:custGeom>
              <a:avLst/>
              <a:gdLst/>
              <a:ahLst/>
              <a:cxnLst/>
              <a:rect l="l" t="t" r="r" b="b"/>
              <a:pathLst>
                <a:path w="47866" h="47545" extrusionOk="0">
                  <a:moveTo>
                    <a:pt x="1" y="0"/>
                  </a:moveTo>
                  <a:lnTo>
                    <a:pt x="1" y="47544"/>
                  </a:lnTo>
                  <a:lnTo>
                    <a:pt x="47865" y="47544"/>
                  </a:lnTo>
                  <a:lnTo>
                    <a:pt x="478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5"/>
            <p:cNvGrpSpPr/>
            <p:nvPr/>
          </p:nvGrpSpPr>
          <p:grpSpPr>
            <a:xfrm>
              <a:off x="6346078" y="-7"/>
              <a:ext cx="1517264" cy="1508454"/>
              <a:chOff x="4659706" y="1568197"/>
              <a:chExt cx="874000" cy="868975"/>
            </a:xfrm>
          </p:grpSpPr>
          <p:sp>
            <p:nvSpPr>
              <p:cNvPr id="938" name="Google Shape;938;p65"/>
              <p:cNvSpPr/>
              <p:nvPr/>
            </p:nvSpPr>
            <p:spPr>
              <a:xfrm>
                <a:off x="4659706" y="1568197"/>
                <a:ext cx="874000" cy="868975"/>
              </a:xfrm>
              <a:custGeom>
                <a:avLst/>
                <a:gdLst/>
                <a:ahLst/>
                <a:cxnLst/>
                <a:rect l="l" t="t" r="r" b="b"/>
                <a:pathLst>
                  <a:path w="34960" h="34759" extrusionOk="0">
                    <a:moveTo>
                      <a:pt x="17480" y="1141"/>
                    </a:moveTo>
                    <a:cubicBezTo>
                      <a:pt x="26499" y="1141"/>
                      <a:pt x="33831" y="8425"/>
                      <a:pt x="33819" y="17385"/>
                    </a:cubicBezTo>
                    <a:cubicBezTo>
                      <a:pt x="33819" y="26333"/>
                      <a:pt x="26499" y="33617"/>
                      <a:pt x="17480" y="33617"/>
                    </a:cubicBezTo>
                    <a:cubicBezTo>
                      <a:pt x="8485" y="33617"/>
                      <a:pt x="1141" y="26333"/>
                      <a:pt x="1141" y="17385"/>
                    </a:cubicBezTo>
                    <a:cubicBezTo>
                      <a:pt x="1141" y="8425"/>
                      <a:pt x="8461" y="1141"/>
                      <a:pt x="17480" y="1141"/>
                    </a:cubicBezTo>
                    <a:close/>
                    <a:moveTo>
                      <a:pt x="17480" y="0"/>
                    </a:moveTo>
                    <a:cubicBezTo>
                      <a:pt x="7843" y="0"/>
                      <a:pt x="0" y="7796"/>
                      <a:pt x="0" y="17385"/>
                    </a:cubicBezTo>
                    <a:cubicBezTo>
                      <a:pt x="0" y="26963"/>
                      <a:pt x="7843" y="34758"/>
                      <a:pt x="17480" y="34758"/>
                    </a:cubicBezTo>
                    <a:cubicBezTo>
                      <a:pt x="27117" y="34758"/>
                      <a:pt x="34960" y="26963"/>
                      <a:pt x="34960" y="17385"/>
                    </a:cubicBezTo>
                    <a:cubicBezTo>
                      <a:pt x="34960" y="7796"/>
                      <a:pt x="27117" y="0"/>
                      <a:pt x="17480" y="0"/>
                    </a:cubicBezTo>
                    <a:close/>
                  </a:path>
                </a:pathLst>
              </a:custGeom>
              <a:solidFill>
                <a:srgbClr val="AA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5"/>
              <p:cNvSpPr/>
              <p:nvPr/>
            </p:nvSpPr>
            <p:spPr>
              <a:xfrm>
                <a:off x="4812381" y="1719997"/>
                <a:ext cx="568925" cy="565350"/>
              </a:xfrm>
              <a:custGeom>
                <a:avLst/>
                <a:gdLst/>
                <a:ahLst/>
                <a:cxnLst/>
                <a:rect l="l" t="t" r="r" b="b"/>
                <a:pathLst>
                  <a:path w="22757" h="22614" extrusionOk="0">
                    <a:moveTo>
                      <a:pt x="11373" y="1130"/>
                    </a:moveTo>
                    <a:cubicBezTo>
                      <a:pt x="17017" y="1130"/>
                      <a:pt x="21604" y="5693"/>
                      <a:pt x="21604" y="11313"/>
                    </a:cubicBezTo>
                    <a:cubicBezTo>
                      <a:pt x="21604" y="16922"/>
                      <a:pt x="17017" y="21485"/>
                      <a:pt x="11373" y="21485"/>
                    </a:cubicBezTo>
                    <a:cubicBezTo>
                      <a:pt x="5729" y="21485"/>
                      <a:pt x="1142" y="16922"/>
                      <a:pt x="1142" y="11313"/>
                    </a:cubicBezTo>
                    <a:cubicBezTo>
                      <a:pt x="1142" y="5693"/>
                      <a:pt x="5729" y="1130"/>
                      <a:pt x="11373" y="1130"/>
                    </a:cubicBezTo>
                    <a:close/>
                    <a:moveTo>
                      <a:pt x="11373" y="1"/>
                    </a:moveTo>
                    <a:cubicBezTo>
                      <a:pt x="5111" y="1"/>
                      <a:pt x="1" y="5063"/>
                      <a:pt x="1" y="11301"/>
                    </a:cubicBezTo>
                    <a:cubicBezTo>
                      <a:pt x="1" y="17540"/>
                      <a:pt x="5111" y="22614"/>
                      <a:pt x="11373" y="22614"/>
                    </a:cubicBezTo>
                    <a:cubicBezTo>
                      <a:pt x="17659" y="22614"/>
                      <a:pt x="22757" y="17552"/>
                      <a:pt x="22757" y="11301"/>
                    </a:cubicBezTo>
                    <a:cubicBezTo>
                      <a:pt x="22757" y="5063"/>
                      <a:pt x="17647" y="1"/>
                      <a:pt x="11373" y="1"/>
                    </a:cubicBezTo>
                    <a:close/>
                  </a:path>
                </a:pathLst>
              </a:custGeom>
              <a:solidFill>
                <a:srgbClr val="AA8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5"/>
            <p:cNvGrpSpPr/>
            <p:nvPr/>
          </p:nvGrpSpPr>
          <p:grpSpPr>
            <a:xfrm flipH="1">
              <a:off x="7863375" y="3865492"/>
              <a:ext cx="1311352" cy="1282468"/>
              <a:chOff x="17" y="-17"/>
              <a:chExt cx="840556" cy="837120"/>
            </a:xfrm>
          </p:grpSpPr>
          <p:sp>
            <p:nvSpPr>
              <p:cNvPr id="941" name="Google Shape;941;p65"/>
              <p:cNvSpPr/>
              <p:nvPr/>
            </p:nvSpPr>
            <p:spPr>
              <a:xfrm rot="5400000">
                <a:off x="5141" y="1671"/>
                <a:ext cx="837115" cy="833749"/>
              </a:xfrm>
              <a:custGeom>
                <a:avLst/>
                <a:gdLst/>
                <a:ahLst/>
                <a:cxnLst/>
                <a:rect l="l" t="t" r="r" b="b"/>
                <a:pathLst>
                  <a:path w="25239" h="25225" extrusionOk="0">
                    <a:moveTo>
                      <a:pt x="0" y="0"/>
                    </a:moveTo>
                    <a:lnTo>
                      <a:pt x="0" y="25224"/>
                    </a:lnTo>
                    <a:lnTo>
                      <a:pt x="25238" y="25224"/>
                    </a:lnTo>
                    <a:lnTo>
                      <a:pt x="2523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5"/>
              <p:cNvSpPr/>
              <p:nvPr/>
            </p:nvSpPr>
            <p:spPr>
              <a:xfrm rot="5400000">
                <a:off x="17" y="-17"/>
                <a:ext cx="832890" cy="832890"/>
              </a:xfrm>
              <a:custGeom>
                <a:avLst/>
                <a:gdLst/>
                <a:ahLst/>
                <a:cxnLst/>
                <a:rect l="l" t="t" r="r" b="b"/>
                <a:pathLst>
                  <a:path w="25199" h="25199" extrusionOk="0">
                    <a:moveTo>
                      <a:pt x="0" y="1"/>
                    </a:moveTo>
                    <a:lnTo>
                      <a:pt x="0" y="25199"/>
                    </a:lnTo>
                    <a:lnTo>
                      <a:pt x="25198" y="25199"/>
                    </a:lnTo>
                    <a:cubicBezTo>
                      <a:pt x="25198" y="11279"/>
                      <a:pt x="1392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65"/>
            <p:cNvSpPr/>
            <p:nvPr/>
          </p:nvSpPr>
          <p:spPr>
            <a:xfrm>
              <a:off x="7215425" y="2575275"/>
              <a:ext cx="641274" cy="1282433"/>
            </a:xfrm>
            <a:custGeom>
              <a:avLst/>
              <a:gdLst/>
              <a:ahLst/>
              <a:cxnLst/>
              <a:rect l="l" t="t" r="r" b="b"/>
              <a:pathLst>
                <a:path w="23707" h="47568" extrusionOk="0">
                  <a:moveTo>
                    <a:pt x="23707" y="1"/>
                  </a:moveTo>
                  <a:cubicBezTo>
                    <a:pt x="10612" y="1"/>
                    <a:pt x="0" y="10553"/>
                    <a:pt x="0" y="23564"/>
                  </a:cubicBezTo>
                  <a:lnTo>
                    <a:pt x="0" y="24028"/>
                  </a:lnTo>
                  <a:cubicBezTo>
                    <a:pt x="0" y="37040"/>
                    <a:pt x="10612" y="47568"/>
                    <a:pt x="23707" y="47568"/>
                  </a:cubicBezTo>
                  <a:lnTo>
                    <a:pt x="2370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5"/>
            <p:cNvSpPr/>
            <p:nvPr/>
          </p:nvSpPr>
          <p:spPr>
            <a:xfrm>
              <a:off x="7564648" y="2931041"/>
              <a:ext cx="617177" cy="613173"/>
            </a:xfrm>
            <a:custGeom>
              <a:avLst/>
              <a:gdLst/>
              <a:ahLst/>
              <a:cxnLst/>
              <a:rect l="l" t="t" r="r" b="b"/>
              <a:pathLst>
                <a:path w="22044" h="21901" extrusionOk="0">
                  <a:moveTo>
                    <a:pt x="11016" y="0"/>
                  </a:moveTo>
                  <a:cubicBezTo>
                    <a:pt x="4932" y="0"/>
                    <a:pt x="0" y="4908"/>
                    <a:pt x="0" y="10956"/>
                  </a:cubicBezTo>
                  <a:cubicBezTo>
                    <a:pt x="0" y="16993"/>
                    <a:pt x="4932" y="21900"/>
                    <a:pt x="11016" y="21900"/>
                  </a:cubicBezTo>
                  <a:cubicBezTo>
                    <a:pt x="17100" y="21900"/>
                    <a:pt x="22043" y="16993"/>
                    <a:pt x="22043" y="10956"/>
                  </a:cubicBezTo>
                  <a:cubicBezTo>
                    <a:pt x="22043" y="4908"/>
                    <a:pt x="17100" y="0"/>
                    <a:pt x="110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5"/>
            <p:cNvSpPr/>
            <p:nvPr/>
          </p:nvSpPr>
          <p:spPr>
            <a:xfrm>
              <a:off x="8156558" y="1407885"/>
              <a:ext cx="724981" cy="725343"/>
            </a:xfrm>
            <a:custGeom>
              <a:avLst/>
              <a:gdLst/>
              <a:ahLst/>
              <a:cxnLst/>
              <a:rect l="l" t="t" r="r" b="b"/>
              <a:pathLst>
                <a:path w="26048" h="26061" extrusionOk="0">
                  <a:moveTo>
                    <a:pt x="0" y="1"/>
                  </a:moveTo>
                  <a:lnTo>
                    <a:pt x="0" y="26060"/>
                  </a:lnTo>
                  <a:lnTo>
                    <a:pt x="26048" y="26060"/>
                  </a:lnTo>
                  <a:lnTo>
                    <a:pt x="260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5"/>
            <p:cNvSpPr/>
            <p:nvPr/>
          </p:nvSpPr>
          <p:spPr>
            <a:xfrm>
              <a:off x="6569400" y="2133225"/>
              <a:ext cx="1289007" cy="438508"/>
            </a:xfrm>
            <a:custGeom>
              <a:avLst/>
              <a:gdLst/>
              <a:ahLst/>
              <a:cxnLst/>
              <a:rect l="l" t="t" r="r" b="b"/>
              <a:pathLst>
                <a:path w="47688" h="17041" extrusionOk="0">
                  <a:moveTo>
                    <a:pt x="1" y="0"/>
                  </a:moveTo>
                  <a:lnTo>
                    <a:pt x="1" y="17040"/>
                  </a:lnTo>
                  <a:lnTo>
                    <a:pt x="47687" y="17040"/>
                  </a:lnTo>
                  <a:lnTo>
                    <a:pt x="476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5"/>
            <p:cNvSpPr/>
            <p:nvPr/>
          </p:nvSpPr>
          <p:spPr>
            <a:xfrm>
              <a:off x="5282096" y="2574035"/>
              <a:ext cx="1280416" cy="1284903"/>
            </a:xfrm>
            <a:custGeom>
              <a:avLst/>
              <a:gdLst/>
              <a:ahLst/>
              <a:cxnLst/>
              <a:rect l="l" t="t" r="r" b="b"/>
              <a:pathLst>
                <a:path w="23684" h="23767" extrusionOk="0">
                  <a:moveTo>
                    <a:pt x="1" y="1"/>
                  </a:moveTo>
                  <a:lnTo>
                    <a:pt x="1" y="23767"/>
                  </a:lnTo>
                  <a:lnTo>
                    <a:pt x="236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1388100" y="1074525"/>
            <a:ext cx="6367800" cy="230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72" name="Google Shape;72;p8"/>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73" name="Google Shape;73;p8"/>
          <p:cNvSpPr/>
          <p:nvPr/>
        </p:nvSpPr>
        <p:spPr>
          <a:xfrm>
            <a:off x="8044073" y="745538"/>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8043898" y="1176362"/>
            <a:ext cx="244359" cy="244418"/>
          </a:xfrm>
          <a:custGeom>
            <a:avLst/>
            <a:gdLst/>
            <a:ahLst/>
            <a:cxnLst/>
            <a:rect l="l" t="t" r="r" b="b"/>
            <a:pathLst>
              <a:path w="4154" h="4155" extrusionOk="0">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8479723" y="1176362"/>
            <a:ext cx="244006" cy="244418"/>
          </a:xfrm>
          <a:custGeom>
            <a:avLst/>
            <a:gdLst/>
            <a:ahLst/>
            <a:cxnLst/>
            <a:rect l="l" t="t" r="r" b="b"/>
            <a:pathLst>
              <a:path w="4148" h="4155" extrusionOk="0">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8043878" y="314654"/>
            <a:ext cx="694782" cy="675311"/>
          </a:xfrm>
          <a:custGeom>
            <a:avLst/>
            <a:gdLst/>
            <a:ahLst/>
            <a:cxnLst/>
            <a:rect l="l" t="t" r="r" b="b"/>
            <a:pathLst>
              <a:path w="11811" h="11480" extrusionOk="0">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7615973" y="314663"/>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7188048" y="314663"/>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851872" y="3526350"/>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421047" y="3095526"/>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405341" y="3526350"/>
            <a:ext cx="717018" cy="675135"/>
          </a:xfrm>
          <a:custGeom>
            <a:avLst/>
            <a:gdLst/>
            <a:ahLst/>
            <a:cxnLst/>
            <a:rect l="l" t="t" r="r" b="b"/>
            <a:pathLst>
              <a:path w="12189" h="11477" extrusionOk="0">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1431375" y="1097250"/>
            <a:ext cx="4234800" cy="674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4" name="Google Shape;84;p9"/>
          <p:cNvSpPr txBox="1">
            <a:spLocks noGrp="1"/>
          </p:cNvSpPr>
          <p:nvPr>
            <p:ph type="subTitle" idx="1"/>
          </p:nvPr>
        </p:nvSpPr>
        <p:spPr>
          <a:xfrm>
            <a:off x="1599675" y="1984288"/>
            <a:ext cx="4234800" cy="1434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5" name="Google Shape;85;p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9"/>
          <p:cNvSpPr/>
          <p:nvPr/>
        </p:nvSpPr>
        <p:spPr>
          <a:xfrm>
            <a:off x="7715986" y="5267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8151810" y="957575"/>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7715986" y="1388399"/>
            <a:ext cx="244359" cy="244418"/>
          </a:xfrm>
          <a:custGeom>
            <a:avLst/>
            <a:gdLst/>
            <a:ahLst/>
            <a:cxnLst/>
            <a:rect l="l" t="t" r="r" b="b"/>
            <a:pathLst>
              <a:path w="4154" h="4155" extrusionOk="0">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8151810" y="1388399"/>
            <a:ext cx="244006" cy="244418"/>
          </a:xfrm>
          <a:custGeom>
            <a:avLst/>
            <a:gdLst/>
            <a:ahLst/>
            <a:cxnLst/>
            <a:rect l="l" t="t" r="r" b="b"/>
            <a:pathLst>
              <a:path w="4148" h="4155" extrusionOk="0">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7716160" y="2250132"/>
            <a:ext cx="244006" cy="244418"/>
          </a:xfrm>
          <a:custGeom>
            <a:avLst/>
            <a:gdLst/>
            <a:ahLst/>
            <a:cxnLst/>
            <a:rect l="l" t="t" r="r" b="b"/>
            <a:pathLst>
              <a:path w="4148" h="4155" extrusionOk="0">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7678809" y="526633"/>
            <a:ext cx="723136" cy="675311"/>
          </a:xfrm>
          <a:custGeom>
            <a:avLst/>
            <a:gdLst/>
            <a:ahLst/>
            <a:cxnLst/>
            <a:rect l="l" t="t" r="r" b="b"/>
            <a:pathLst>
              <a:path w="12293" h="11480" extrusionOk="0">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7715965" y="1819266"/>
            <a:ext cx="694782" cy="675311"/>
          </a:xfrm>
          <a:custGeom>
            <a:avLst/>
            <a:gdLst/>
            <a:ahLst/>
            <a:cxnLst/>
            <a:rect l="l" t="t" r="r" b="b"/>
            <a:pathLst>
              <a:path w="11811" h="11480" extrusionOk="0">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7715986" y="2683939"/>
            <a:ext cx="244359" cy="244418"/>
          </a:xfrm>
          <a:custGeom>
            <a:avLst/>
            <a:gdLst/>
            <a:ahLst/>
            <a:cxnLst/>
            <a:rect l="l" t="t" r="r" b="b"/>
            <a:pathLst>
              <a:path w="4154" h="4155" extrusionOk="0">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8151810" y="2683939"/>
            <a:ext cx="244006" cy="244418"/>
          </a:xfrm>
          <a:custGeom>
            <a:avLst/>
            <a:gdLst/>
            <a:ahLst/>
            <a:cxnLst/>
            <a:rect l="l" t="t" r="r" b="b"/>
            <a:pathLst>
              <a:path w="4148" h="4155" extrusionOk="0">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rot="-5400000">
            <a:off x="344980" y="3782974"/>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5400000">
            <a:off x="344980" y="3348193"/>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5400000">
            <a:off x="344980" y="2913412"/>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5400000">
            <a:off x="345030" y="2913411"/>
            <a:ext cx="239400" cy="239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9"/>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cxnSp>
        <p:nvCxnSpPr>
          <p:cNvPr id="102" name="Google Shape;102;p10"/>
          <p:cNvCxnSpPr/>
          <p:nvPr/>
        </p:nvCxnSpPr>
        <p:spPr>
          <a:xfrm rot="10800000">
            <a:off x="742050" y="4518650"/>
            <a:ext cx="6949500" cy="0"/>
          </a:xfrm>
          <a:prstGeom prst="straightConnector1">
            <a:avLst/>
          </a:prstGeom>
          <a:noFill/>
          <a:ln w="9525" cap="flat" cmpd="sng">
            <a:solidFill>
              <a:schemeClr val="dk2"/>
            </a:solidFill>
            <a:prstDash val="solid"/>
            <a:round/>
            <a:headEnd type="none" w="med" len="med"/>
            <a:tailEnd type="none" w="med" len="med"/>
          </a:ln>
        </p:spPr>
      </p:cxnSp>
      <p:sp>
        <p:nvSpPr>
          <p:cNvPr id="103" name="Google Shape;103;p10"/>
          <p:cNvSpPr txBox="1">
            <a:spLocks noGrp="1"/>
          </p:cNvSpPr>
          <p:nvPr>
            <p:ph type="title"/>
          </p:nvPr>
        </p:nvSpPr>
        <p:spPr>
          <a:xfrm>
            <a:off x="5528400" y="415200"/>
            <a:ext cx="2867700" cy="2180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1pPr>
            <a:lvl2pPr lvl="1">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2pPr>
            <a:lvl3pPr lvl="2">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3pPr>
            <a:lvl4pPr lvl="3">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4pPr>
            <a:lvl5pPr lvl="4">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5pPr>
            <a:lvl6pPr lvl="5">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6pPr>
            <a:lvl7pPr lvl="6">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7pPr>
            <a:lvl8pPr lvl="7">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8pPr>
            <a:lvl9pPr lvl="8">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003000" y="4420400"/>
            <a:ext cx="399000" cy="196500"/>
          </a:xfrm>
          <a:prstGeom prst="rect">
            <a:avLst/>
          </a:prstGeom>
          <a:noFill/>
          <a:ln>
            <a:noFill/>
          </a:ln>
        </p:spPr>
        <p:txBody>
          <a:bodyPr spcFirstLastPara="1" wrap="square" lIns="91425" tIns="91425" rIns="91425" bIns="91425" anchor="ctr" anchorCtr="0">
            <a:noAutofit/>
          </a:bodyPr>
          <a:lstStyle>
            <a:lvl1pPr lvl="0" algn="ctr">
              <a:buNone/>
              <a:defRPr sz="1200">
                <a:solidFill>
                  <a:schemeClr val="dk1"/>
                </a:solidFill>
                <a:latin typeface="Quicksand"/>
                <a:ea typeface="Quicksand"/>
                <a:cs typeface="Quicksand"/>
                <a:sym typeface="Quicksand"/>
              </a:defRPr>
            </a:lvl1pPr>
            <a:lvl2pPr lvl="1" algn="ctr">
              <a:buNone/>
              <a:defRPr sz="1200">
                <a:solidFill>
                  <a:schemeClr val="dk1"/>
                </a:solidFill>
                <a:latin typeface="Quicksand"/>
                <a:ea typeface="Quicksand"/>
                <a:cs typeface="Quicksand"/>
                <a:sym typeface="Quicksand"/>
              </a:defRPr>
            </a:lvl2pPr>
            <a:lvl3pPr lvl="2" algn="ctr">
              <a:buNone/>
              <a:defRPr sz="1200">
                <a:solidFill>
                  <a:schemeClr val="dk1"/>
                </a:solidFill>
                <a:latin typeface="Quicksand"/>
                <a:ea typeface="Quicksand"/>
                <a:cs typeface="Quicksand"/>
                <a:sym typeface="Quicksand"/>
              </a:defRPr>
            </a:lvl3pPr>
            <a:lvl4pPr lvl="3" algn="ctr">
              <a:buNone/>
              <a:defRPr sz="1200">
                <a:solidFill>
                  <a:schemeClr val="dk1"/>
                </a:solidFill>
                <a:latin typeface="Quicksand"/>
                <a:ea typeface="Quicksand"/>
                <a:cs typeface="Quicksand"/>
                <a:sym typeface="Quicksand"/>
              </a:defRPr>
            </a:lvl4pPr>
            <a:lvl5pPr lvl="4" algn="ctr">
              <a:buNone/>
              <a:defRPr sz="1200">
                <a:solidFill>
                  <a:schemeClr val="dk1"/>
                </a:solidFill>
                <a:latin typeface="Quicksand"/>
                <a:ea typeface="Quicksand"/>
                <a:cs typeface="Quicksand"/>
                <a:sym typeface="Quicksand"/>
              </a:defRPr>
            </a:lvl5pPr>
            <a:lvl6pPr lvl="5" algn="ctr">
              <a:buNone/>
              <a:defRPr sz="1200">
                <a:solidFill>
                  <a:schemeClr val="dk1"/>
                </a:solidFill>
                <a:latin typeface="Quicksand"/>
                <a:ea typeface="Quicksand"/>
                <a:cs typeface="Quicksand"/>
                <a:sym typeface="Quicksand"/>
              </a:defRPr>
            </a:lvl6pPr>
            <a:lvl7pPr lvl="6" algn="ctr">
              <a:buNone/>
              <a:defRPr sz="1200">
                <a:solidFill>
                  <a:schemeClr val="dk1"/>
                </a:solidFill>
                <a:latin typeface="Quicksand"/>
                <a:ea typeface="Quicksand"/>
                <a:cs typeface="Quicksand"/>
                <a:sym typeface="Quicksand"/>
              </a:defRPr>
            </a:lvl7pPr>
            <a:lvl8pPr lvl="7" algn="ctr">
              <a:buNone/>
              <a:defRPr sz="1200">
                <a:solidFill>
                  <a:schemeClr val="dk1"/>
                </a:solidFill>
                <a:latin typeface="Quicksand"/>
                <a:ea typeface="Quicksand"/>
                <a:cs typeface="Quicksand"/>
                <a:sym typeface="Quicksand"/>
              </a:defRPr>
            </a:lvl8pPr>
            <a:lvl9pPr lvl="8" algn="ctr">
              <a:buNone/>
              <a:defRPr sz="1200">
                <a:solidFill>
                  <a:schemeClr val="dk1"/>
                </a:solidFill>
                <a:latin typeface="Quicksand"/>
                <a:ea typeface="Quicksand"/>
                <a:cs typeface="Quicksand"/>
                <a:sym typeface="Quicksan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94"/>
        <p:cNvGrpSpPr/>
        <p:nvPr/>
      </p:nvGrpSpPr>
      <p:grpSpPr>
        <a:xfrm>
          <a:off x="0" y="0"/>
          <a:ext cx="0" cy="0"/>
          <a:chOff x="0" y="0"/>
          <a:chExt cx="0" cy="0"/>
        </a:xfrm>
      </p:grpSpPr>
      <p:sp>
        <p:nvSpPr>
          <p:cNvPr id="395" name="Google Shape;395;p34"/>
          <p:cNvSpPr txBox="1">
            <a:spLocks noGrp="1"/>
          </p:cNvSpPr>
          <p:nvPr>
            <p:ph type="title"/>
          </p:nvPr>
        </p:nvSpPr>
        <p:spPr>
          <a:xfrm>
            <a:off x="713225" y="445025"/>
            <a:ext cx="7699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Cabin"/>
              <a:buNone/>
              <a:defRPr sz="2800" b="1">
                <a:solidFill>
                  <a:schemeClr val="dk1"/>
                </a:solidFill>
                <a:latin typeface="Cabin"/>
                <a:ea typeface="Cabin"/>
                <a:cs typeface="Cabin"/>
                <a:sym typeface="Cabin"/>
              </a:defRPr>
            </a:lvl1pPr>
            <a:lvl2pPr lvl="1">
              <a:spcBef>
                <a:spcPts val="0"/>
              </a:spcBef>
              <a:spcAft>
                <a:spcPts val="0"/>
              </a:spcAft>
              <a:buClr>
                <a:schemeClr val="dk1"/>
              </a:buClr>
              <a:buSzPts val="2800"/>
              <a:buFont typeface="Cabin"/>
              <a:buNone/>
              <a:defRPr sz="2800" b="1">
                <a:solidFill>
                  <a:schemeClr val="dk1"/>
                </a:solidFill>
                <a:latin typeface="Cabin"/>
                <a:ea typeface="Cabin"/>
                <a:cs typeface="Cabin"/>
                <a:sym typeface="Cabin"/>
              </a:defRPr>
            </a:lvl2pPr>
            <a:lvl3pPr lvl="2">
              <a:spcBef>
                <a:spcPts val="0"/>
              </a:spcBef>
              <a:spcAft>
                <a:spcPts val="0"/>
              </a:spcAft>
              <a:buClr>
                <a:schemeClr val="dk1"/>
              </a:buClr>
              <a:buSzPts val="2800"/>
              <a:buFont typeface="Cabin"/>
              <a:buNone/>
              <a:defRPr sz="2800" b="1">
                <a:solidFill>
                  <a:schemeClr val="dk1"/>
                </a:solidFill>
                <a:latin typeface="Cabin"/>
                <a:ea typeface="Cabin"/>
                <a:cs typeface="Cabin"/>
                <a:sym typeface="Cabin"/>
              </a:defRPr>
            </a:lvl3pPr>
            <a:lvl4pPr lvl="3">
              <a:spcBef>
                <a:spcPts val="0"/>
              </a:spcBef>
              <a:spcAft>
                <a:spcPts val="0"/>
              </a:spcAft>
              <a:buClr>
                <a:schemeClr val="dk1"/>
              </a:buClr>
              <a:buSzPts val="2800"/>
              <a:buFont typeface="Cabin"/>
              <a:buNone/>
              <a:defRPr sz="2800" b="1">
                <a:solidFill>
                  <a:schemeClr val="dk1"/>
                </a:solidFill>
                <a:latin typeface="Cabin"/>
                <a:ea typeface="Cabin"/>
                <a:cs typeface="Cabin"/>
                <a:sym typeface="Cabin"/>
              </a:defRPr>
            </a:lvl4pPr>
            <a:lvl5pPr lvl="4">
              <a:spcBef>
                <a:spcPts val="0"/>
              </a:spcBef>
              <a:spcAft>
                <a:spcPts val="0"/>
              </a:spcAft>
              <a:buClr>
                <a:schemeClr val="dk1"/>
              </a:buClr>
              <a:buSzPts val="2800"/>
              <a:buFont typeface="Cabin"/>
              <a:buNone/>
              <a:defRPr sz="2800" b="1">
                <a:solidFill>
                  <a:schemeClr val="dk1"/>
                </a:solidFill>
                <a:latin typeface="Cabin"/>
                <a:ea typeface="Cabin"/>
                <a:cs typeface="Cabin"/>
                <a:sym typeface="Cabin"/>
              </a:defRPr>
            </a:lvl5pPr>
            <a:lvl6pPr lvl="5">
              <a:spcBef>
                <a:spcPts val="0"/>
              </a:spcBef>
              <a:spcAft>
                <a:spcPts val="0"/>
              </a:spcAft>
              <a:buClr>
                <a:schemeClr val="dk1"/>
              </a:buClr>
              <a:buSzPts val="2800"/>
              <a:buFont typeface="Cabin"/>
              <a:buNone/>
              <a:defRPr sz="2800" b="1">
                <a:solidFill>
                  <a:schemeClr val="dk1"/>
                </a:solidFill>
                <a:latin typeface="Cabin"/>
                <a:ea typeface="Cabin"/>
                <a:cs typeface="Cabin"/>
                <a:sym typeface="Cabin"/>
              </a:defRPr>
            </a:lvl6pPr>
            <a:lvl7pPr lvl="6">
              <a:spcBef>
                <a:spcPts val="0"/>
              </a:spcBef>
              <a:spcAft>
                <a:spcPts val="0"/>
              </a:spcAft>
              <a:buClr>
                <a:schemeClr val="dk1"/>
              </a:buClr>
              <a:buSzPts val="2800"/>
              <a:buFont typeface="Cabin"/>
              <a:buNone/>
              <a:defRPr sz="2800" b="1">
                <a:solidFill>
                  <a:schemeClr val="dk1"/>
                </a:solidFill>
                <a:latin typeface="Cabin"/>
                <a:ea typeface="Cabin"/>
                <a:cs typeface="Cabin"/>
                <a:sym typeface="Cabin"/>
              </a:defRPr>
            </a:lvl7pPr>
            <a:lvl8pPr lvl="7">
              <a:spcBef>
                <a:spcPts val="0"/>
              </a:spcBef>
              <a:spcAft>
                <a:spcPts val="0"/>
              </a:spcAft>
              <a:buClr>
                <a:schemeClr val="dk1"/>
              </a:buClr>
              <a:buSzPts val="2800"/>
              <a:buFont typeface="Cabin"/>
              <a:buNone/>
              <a:defRPr sz="2800" b="1">
                <a:solidFill>
                  <a:schemeClr val="dk1"/>
                </a:solidFill>
                <a:latin typeface="Cabin"/>
                <a:ea typeface="Cabin"/>
                <a:cs typeface="Cabin"/>
                <a:sym typeface="Cabin"/>
              </a:defRPr>
            </a:lvl8pPr>
            <a:lvl9pPr lvl="8">
              <a:spcBef>
                <a:spcPts val="0"/>
              </a:spcBef>
              <a:spcAft>
                <a:spcPts val="0"/>
              </a:spcAft>
              <a:buClr>
                <a:schemeClr val="dk1"/>
              </a:buClr>
              <a:buSzPts val="2800"/>
              <a:buFont typeface="Cabin"/>
              <a:buNone/>
              <a:defRPr sz="2800" b="1">
                <a:solidFill>
                  <a:schemeClr val="dk1"/>
                </a:solidFill>
                <a:latin typeface="Cabin"/>
                <a:ea typeface="Cabin"/>
                <a:cs typeface="Cabin"/>
                <a:sym typeface="Cabin"/>
              </a:defRPr>
            </a:lvl9pPr>
          </a:lstStyle>
          <a:p>
            <a:endParaRPr/>
          </a:p>
        </p:txBody>
      </p:sp>
      <p:sp>
        <p:nvSpPr>
          <p:cNvPr id="396" name="Google Shape;396;p34"/>
          <p:cNvSpPr txBox="1">
            <a:spLocks noGrp="1"/>
          </p:cNvSpPr>
          <p:nvPr>
            <p:ph type="body" idx="1"/>
          </p:nvPr>
        </p:nvSpPr>
        <p:spPr>
          <a:xfrm>
            <a:off x="713225" y="1152475"/>
            <a:ext cx="76992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1.xml"/><Relationship Id="rId1" Type="http://schemas.openxmlformats.org/officeDocument/2006/relationships/slideLayout" Target="../slideLayouts/slideLayout50.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5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4.xml"/><Relationship Id="rId1" Type="http://schemas.openxmlformats.org/officeDocument/2006/relationships/slideLayout" Target="../slideLayouts/slideLayout54.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5.xml"/><Relationship Id="rId1" Type="http://schemas.openxmlformats.org/officeDocument/2006/relationships/slideLayout" Target="../slideLayouts/slideLayout52.xml"/><Relationship Id="rId4" Type="http://schemas.openxmlformats.org/officeDocument/2006/relationships/image" Target="../media/image111.png"/></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6.xml"/><Relationship Id="rId1" Type="http://schemas.openxmlformats.org/officeDocument/2006/relationships/slideLayout" Target="../slideLayouts/slideLayout52.xml"/><Relationship Id="rId4" Type="http://schemas.openxmlformats.org/officeDocument/2006/relationships/image" Target="../media/image113.png"/></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7.xml"/><Relationship Id="rId1" Type="http://schemas.openxmlformats.org/officeDocument/2006/relationships/slideLayout" Target="../slideLayouts/slideLayout52.xml"/><Relationship Id="rId4" Type="http://schemas.openxmlformats.org/officeDocument/2006/relationships/image" Target="../media/image115.png"/></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8.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8.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dntjr41/MachineLearning_termProject" TargetMode="External"/><Relationship Id="rId2" Type="http://schemas.openxmlformats.org/officeDocument/2006/relationships/notesSlide" Target="../notesSlides/notesSlide111.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imakash3011/online-shoppers-purchasing-intention-datase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dntjr41/MachineLearning_termProject" TargetMode="External"/><Relationship Id="rId2" Type="http://schemas.openxmlformats.org/officeDocument/2006/relationships/notesSlide" Target="../notesSlides/notesSlide89.xml"/><Relationship Id="rId1" Type="http://schemas.openxmlformats.org/officeDocument/2006/relationships/slideLayout" Target="../slideLayouts/slideLayout20.xml"/><Relationship Id="rId5" Type="http://schemas.openxmlformats.org/officeDocument/2006/relationships/image" Target="../media/image100.png"/><Relationship Id="rId4" Type="http://schemas.openxmlformats.org/officeDocument/2006/relationships/hyperlink" Target="https://github.com/dntjr41/MachineLearning_termProject/wik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4.xml"/><Relationship Id="rId1" Type="http://schemas.openxmlformats.org/officeDocument/2006/relationships/slideLayout" Target="../slideLayouts/slideLayout56.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5.xml"/><Relationship Id="rId1" Type="http://schemas.openxmlformats.org/officeDocument/2006/relationships/slideLayout" Target="../slideLayouts/slideLayout5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7.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8.xml"/><Relationship Id="rId1" Type="http://schemas.openxmlformats.org/officeDocument/2006/relationships/slideLayout" Target="../slideLayouts/slideLayout52.xml"/><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1"/>
        <p:cNvGrpSpPr/>
        <p:nvPr/>
      </p:nvGrpSpPr>
      <p:grpSpPr>
        <a:xfrm>
          <a:off x="0" y="0"/>
          <a:ext cx="0" cy="0"/>
          <a:chOff x="0" y="0"/>
          <a:chExt cx="0" cy="0"/>
        </a:xfrm>
      </p:grpSpPr>
      <p:sp>
        <p:nvSpPr>
          <p:cNvPr id="952" name="Google Shape;952;p66"/>
          <p:cNvSpPr txBox="1">
            <a:spLocks noGrp="1"/>
          </p:cNvSpPr>
          <p:nvPr>
            <p:ph type="ctrTitle"/>
          </p:nvPr>
        </p:nvSpPr>
        <p:spPr>
          <a:xfrm>
            <a:off x="742050" y="602650"/>
            <a:ext cx="6391500" cy="170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Online Shopper’s Intention</a:t>
            </a:r>
            <a:endParaRPr dirty="0"/>
          </a:p>
          <a:p>
            <a:pPr marL="457200" lvl="0" indent="-558800" algn="l" rtl="0">
              <a:spcBef>
                <a:spcPts val="0"/>
              </a:spcBef>
              <a:spcAft>
                <a:spcPts val="0"/>
              </a:spcAft>
              <a:buSzPts val="5200"/>
              <a:buChar char="-"/>
            </a:pPr>
            <a:r>
              <a:rPr lang="en" dirty="0"/>
              <a:t>Final Presentation</a:t>
            </a:r>
            <a:endParaRPr dirty="0"/>
          </a:p>
        </p:txBody>
      </p:sp>
      <p:sp>
        <p:nvSpPr>
          <p:cNvPr id="953" name="Google Shape;953;p66"/>
          <p:cNvSpPr txBox="1">
            <a:spLocks noGrp="1"/>
          </p:cNvSpPr>
          <p:nvPr>
            <p:ph type="subTitle" idx="2"/>
          </p:nvPr>
        </p:nvSpPr>
        <p:spPr>
          <a:xfrm>
            <a:off x="829724" y="2789274"/>
            <a:ext cx="4199475" cy="41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ea"/>
                <a:ea typeface="+mj-ea"/>
              </a:rPr>
              <a:t>Team 3 – </a:t>
            </a:r>
            <a:r>
              <a:rPr lang="ko-KR" altLang="en-US" dirty="0">
                <a:latin typeface="+mj-ea"/>
                <a:ea typeface="+mj-ea"/>
              </a:rPr>
              <a:t>심우석</a:t>
            </a:r>
            <a:r>
              <a:rPr lang="en-US" altLang="ko-KR" dirty="0">
                <a:latin typeface="+mj-ea"/>
                <a:ea typeface="+mj-ea"/>
              </a:rPr>
              <a:t>, </a:t>
            </a:r>
            <a:r>
              <a:rPr lang="ko-KR" altLang="en-US" dirty="0">
                <a:latin typeface="+mj-ea"/>
                <a:ea typeface="+mj-ea"/>
              </a:rPr>
              <a:t>이민서</a:t>
            </a:r>
            <a:r>
              <a:rPr lang="en-US" altLang="ko-KR" dirty="0">
                <a:latin typeface="+mj-ea"/>
                <a:ea typeface="+mj-ea"/>
              </a:rPr>
              <a:t>, </a:t>
            </a:r>
            <a:r>
              <a:rPr lang="ko-KR" altLang="en-US" dirty="0" err="1">
                <a:latin typeface="+mj-ea"/>
                <a:ea typeface="+mj-ea"/>
              </a:rPr>
              <a:t>고효진</a:t>
            </a:r>
            <a:endParaRPr dirty="0">
              <a:latin typeface="+mj-e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7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068" name="Google Shape;1068;p75"/>
          <p:cNvSpPr txBox="1">
            <a:spLocks noGrp="1"/>
          </p:cNvSpPr>
          <p:nvPr>
            <p:ph type="title"/>
          </p:nvPr>
        </p:nvSpPr>
        <p:spPr>
          <a:xfrm>
            <a:off x="3120950" y="1159000"/>
            <a:ext cx="4995000" cy="3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Online Shopper’s Purchasing Intention</a:t>
            </a:r>
            <a:endParaRPr dirty="0"/>
          </a:p>
        </p:txBody>
      </p:sp>
      <p:sp>
        <p:nvSpPr>
          <p:cNvPr id="1069" name="Google Shape;1069;p75"/>
          <p:cNvSpPr txBox="1">
            <a:spLocks noGrp="1"/>
          </p:cNvSpPr>
          <p:nvPr>
            <p:ph type="subTitle" idx="4294967295"/>
          </p:nvPr>
        </p:nvSpPr>
        <p:spPr>
          <a:xfrm>
            <a:off x="1535575" y="1906925"/>
            <a:ext cx="6627300" cy="7737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sz="1200" b="1" dirty="0"/>
              <a:t>Missing value - Administrative, Administrative_Duration,</a:t>
            </a:r>
            <a:endParaRPr sz="1200" b="1" dirty="0"/>
          </a:p>
          <a:p>
            <a:pPr marL="457200" lvl="0" indent="0" algn="l" rtl="0">
              <a:spcBef>
                <a:spcPts val="0"/>
              </a:spcBef>
              <a:spcAft>
                <a:spcPts val="0"/>
              </a:spcAft>
              <a:buNone/>
            </a:pPr>
            <a:r>
              <a:rPr lang="en" sz="1200" b="1" dirty="0"/>
              <a:t>		     Informational, Informational_Duration,</a:t>
            </a:r>
            <a:endParaRPr sz="1200" b="1" dirty="0"/>
          </a:p>
          <a:p>
            <a:pPr marL="457200" lvl="0" indent="0" algn="l" rtl="0">
              <a:spcBef>
                <a:spcPts val="0"/>
              </a:spcBef>
              <a:spcAft>
                <a:spcPts val="0"/>
              </a:spcAft>
              <a:buNone/>
            </a:pPr>
            <a:r>
              <a:rPr lang="en" sz="1200" b="1" dirty="0"/>
              <a:t>		     ProductRelated, ProductRelated_Duration,</a:t>
            </a:r>
            <a:endParaRPr sz="1200" b="1" dirty="0"/>
          </a:p>
          <a:p>
            <a:pPr marL="457200" lvl="0" indent="0" algn="l" rtl="0">
              <a:spcBef>
                <a:spcPts val="0"/>
              </a:spcBef>
              <a:spcAft>
                <a:spcPts val="0"/>
              </a:spcAft>
              <a:buNone/>
            </a:pPr>
            <a:r>
              <a:rPr lang="en" sz="1200" b="1" dirty="0"/>
              <a:t>		     BounceRates, ExitRates. - Total number [168]</a:t>
            </a:r>
            <a:endParaRPr sz="1200" b="1" dirty="0"/>
          </a:p>
        </p:txBody>
      </p:sp>
      <p:pic>
        <p:nvPicPr>
          <p:cNvPr id="1070" name="Google Shape;1070;p75"/>
          <p:cNvPicPr preferRelativeResize="0"/>
          <p:nvPr/>
        </p:nvPicPr>
        <p:blipFill>
          <a:blip r:embed="rId3">
            <a:alphaModFix/>
          </a:blip>
          <a:stretch>
            <a:fillRect/>
          </a:stretch>
        </p:blipFill>
        <p:spPr>
          <a:xfrm>
            <a:off x="3185375" y="2950625"/>
            <a:ext cx="4866151" cy="613425"/>
          </a:xfrm>
          <a:prstGeom prst="rect">
            <a:avLst/>
          </a:prstGeom>
          <a:noFill/>
          <a:ln w="9525" cap="flat" cmpd="sng">
            <a:solidFill>
              <a:srgbClr val="980000"/>
            </a:solidFill>
            <a:prstDash val="solid"/>
            <a:round/>
            <a:headEnd type="none" w="sm" len="sm"/>
            <a:tailEnd type="none" w="sm" len="sm"/>
          </a:ln>
        </p:spPr>
      </p:pic>
      <p:pic>
        <p:nvPicPr>
          <p:cNvPr id="1071" name="Google Shape;1071;p75"/>
          <p:cNvPicPr preferRelativeResize="0"/>
          <p:nvPr/>
        </p:nvPicPr>
        <p:blipFill>
          <a:blip r:embed="rId4">
            <a:alphaModFix/>
          </a:blip>
          <a:stretch>
            <a:fillRect/>
          </a:stretch>
        </p:blipFill>
        <p:spPr>
          <a:xfrm>
            <a:off x="755925" y="2355325"/>
            <a:ext cx="2214825" cy="2065075"/>
          </a:xfrm>
          <a:prstGeom prst="rect">
            <a:avLst/>
          </a:prstGeom>
          <a:noFill/>
          <a:ln w="9525" cap="flat" cmpd="sng">
            <a:solidFill>
              <a:srgbClr val="980000"/>
            </a:solidFill>
            <a:prstDash val="solid"/>
            <a:round/>
            <a:headEnd type="none" w="sm" len="sm"/>
            <a:tailEnd type="none" w="sm" len="sm"/>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165"/>
          <p:cNvSpPr txBox="1">
            <a:spLocks noGrp="1"/>
          </p:cNvSpPr>
          <p:nvPr>
            <p:ph type="title"/>
          </p:nvPr>
        </p:nvSpPr>
        <p:spPr>
          <a:xfrm>
            <a:off x="713225" y="2110750"/>
            <a:ext cx="4001100" cy="12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a:t>Algorithm</a:t>
            </a:r>
            <a:endParaRPr sz="3900"/>
          </a:p>
        </p:txBody>
      </p:sp>
      <p:sp>
        <p:nvSpPr>
          <p:cNvPr id="1964" name="Google Shape;1964;p165"/>
          <p:cNvSpPr txBox="1">
            <a:spLocks noGrp="1"/>
          </p:cNvSpPr>
          <p:nvPr>
            <p:ph type="subTitle" idx="1"/>
          </p:nvPr>
        </p:nvSpPr>
        <p:spPr>
          <a:xfrm>
            <a:off x="713225" y="3406754"/>
            <a:ext cx="2695200" cy="6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a:t>Classification algorithm</a:t>
            </a:r>
            <a:endParaRPr/>
          </a:p>
        </p:txBody>
      </p:sp>
      <p:sp>
        <p:nvSpPr>
          <p:cNvPr id="1965" name="Google Shape;1965;p165"/>
          <p:cNvSpPr txBox="1">
            <a:spLocks noGrp="1"/>
          </p:cNvSpPr>
          <p:nvPr>
            <p:ph type="title" idx="2"/>
          </p:nvPr>
        </p:nvSpPr>
        <p:spPr>
          <a:xfrm>
            <a:off x="713225" y="1517904"/>
            <a:ext cx="2695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66"/>
          <p:cNvSpPr txBox="1">
            <a:spLocks noGrp="1"/>
          </p:cNvSpPr>
          <p:nvPr>
            <p:ph type="title"/>
          </p:nvPr>
        </p:nvSpPr>
        <p:spPr>
          <a:xfrm>
            <a:off x="713100" y="40887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Algorithm</a:t>
            </a:r>
            <a:endParaRPr/>
          </a:p>
        </p:txBody>
      </p:sp>
      <p:pic>
        <p:nvPicPr>
          <p:cNvPr id="1971" name="Google Shape;1971;p166"/>
          <p:cNvPicPr preferRelativeResize="0"/>
          <p:nvPr/>
        </p:nvPicPr>
        <p:blipFill>
          <a:blip r:embed="rId3">
            <a:alphaModFix/>
          </a:blip>
          <a:stretch>
            <a:fillRect/>
          </a:stretch>
        </p:blipFill>
        <p:spPr>
          <a:xfrm>
            <a:off x="552150" y="1716750"/>
            <a:ext cx="5451226" cy="3100000"/>
          </a:xfrm>
          <a:prstGeom prst="rect">
            <a:avLst/>
          </a:prstGeom>
          <a:noFill/>
          <a:ln>
            <a:noFill/>
          </a:ln>
        </p:spPr>
      </p:pic>
      <p:sp>
        <p:nvSpPr>
          <p:cNvPr id="1972" name="Google Shape;1972;p166"/>
          <p:cNvSpPr txBox="1"/>
          <p:nvPr/>
        </p:nvSpPr>
        <p:spPr>
          <a:xfrm>
            <a:off x="6142700" y="1398150"/>
            <a:ext cx="2715900" cy="10026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Set to clustering algorithm</a:t>
            </a:r>
            <a:endParaRPr sz="1200">
              <a:solidFill>
                <a:schemeClr val="dk1"/>
              </a:solidFill>
              <a:latin typeface="Cabin"/>
              <a:ea typeface="Cabin"/>
              <a:cs typeface="Cabin"/>
              <a:sym typeface="Cabin"/>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167"/>
          <p:cNvSpPr txBox="1">
            <a:spLocks noGrp="1"/>
          </p:cNvSpPr>
          <p:nvPr>
            <p:ph type="title"/>
          </p:nvPr>
        </p:nvSpPr>
        <p:spPr>
          <a:xfrm>
            <a:off x="713100" y="40887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Algorithm</a:t>
            </a:r>
            <a:endParaRPr/>
          </a:p>
        </p:txBody>
      </p:sp>
      <p:sp>
        <p:nvSpPr>
          <p:cNvPr id="1978" name="Google Shape;1978;p167"/>
          <p:cNvSpPr txBox="1"/>
          <p:nvPr/>
        </p:nvSpPr>
        <p:spPr>
          <a:xfrm>
            <a:off x="6142700" y="1398150"/>
            <a:ext cx="2715900" cy="10026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Set it to KMeans and set n_cluster to 4, which was initially set as the goal.</a:t>
            </a:r>
            <a:endParaRPr sz="1200">
              <a:solidFill>
                <a:schemeClr val="dk1"/>
              </a:solidFill>
              <a:latin typeface="Cabin"/>
              <a:ea typeface="Cabin"/>
              <a:cs typeface="Cabin"/>
              <a:sym typeface="Cabin"/>
            </a:endParaRPr>
          </a:p>
        </p:txBody>
      </p:sp>
      <p:pic>
        <p:nvPicPr>
          <p:cNvPr id="1979" name="Google Shape;1979;p167"/>
          <p:cNvPicPr preferRelativeResize="0"/>
          <p:nvPr/>
        </p:nvPicPr>
        <p:blipFill>
          <a:blip r:embed="rId3">
            <a:alphaModFix/>
          </a:blip>
          <a:stretch>
            <a:fillRect/>
          </a:stretch>
        </p:blipFill>
        <p:spPr>
          <a:xfrm>
            <a:off x="304800" y="1670450"/>
            <a:ext cx="5837900" cy="321608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68"/>
          <p:cNvSpPr txBox="1">
            <a:spLocks noGrp="1"/>
          </p:cNvSpPr>
          <p:nvPr>
            <p:ph type="title"/>
          </p:nvPr>
        </p:nvSpPr>
        <p:spPr>
          <a:xfrm>
            <a:off x="4090675" y="2208425"/>
            <a:ext cx="43218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900"/>
              <a:t>Evaluation</a:t>
            </a:r>
            <a:endParaRPr sz="3900"/>
          </a:p>
        </p:txBody>
      </p:sp>
      <p:sp>
        <p:nvSpPr>
          <p:cNvPr id="1985" name="Google Shape;1985;p168"/>
          <p:cNvSpPr txBox="1">
            <a:spLocks noGrp="1"/>
          </p:cNvSpPr>
          <p:nvPr>
            <p:ph type="subTitle" idx="1"/>
          </p:nvPr>
        </p:nvSpPr>
        <p:spPr>
          <a:xfrm>
            <a:off x="5717275" y="3050225"/>
            <a:ext cx="2695200" cy="627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1A1A1A"/>
              </a:buClr>
              <a:buSzPts val="1100"/>
              <a:buFont typeface="Arial"/>
              <a:buNone/>
            </a:pPr>
            <a:r>
              <a:rPr lang="en"/>
              <a:t>Evaluation the results</a:t>
            </a:r>
            <a:endParaRPr/>
          </a:p>
        </p:txBody>
      </p:sp>
      <p:sp>
        <p:nvSpPr>
          <p:cNvPr id="1986" name="Google Shape;1986;p168"/>
          <p:cNvSpPr txBox="1">
            <a:spLocks noGrp="1"/>
          </p:cNvSpPr>
          <p:nvPr>
            <p:ph type="title" idx="2"/>
          </p:nvPr>
        </p:nvSpPr>
        <p:spPr>
          <a:xfrm>
            <a:off x="5717275" y="1518750"/>
            <a:ext cx="26952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169"/>
          <p:cNvSpPr txBox="1">
            <a:spLocks noGrp="1"/>
          </p:cNvSpPr>
          <p:nvPr>
            <p:ph type="title"/>
          </p:nvPr>
        </p:nvSpPr>
        <p:spPr>
          <a:xfrm>
            <a:off x="713100" y="408850"/>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a:t>
            </a:r>
            <a:endParaRPr>
              <a:solidFill>
                <a:schemeClr val="accent3"/>
              </a:solidFill>
            </a:endParaRPr>
          </a:p>
        </p:txBody>
      </p:sp>
      <p:pic>
        <p:nvPicPr>
          <p:cNvPr id="1992" name="Google Shape;1992;p169"/>
          <p:cNvPicPr preferRelativeResize="0"/>
          <p:nvPr/>
        </p:nvPicPr>
        <p:blipFill>
          <a:blip r:embed="rId3">
            <a:alphaModFix/>
          </a:blip>
          <a:stretch>
            <a:fillRect/>
          </a:stretch>
        </p:blipFill>
        <p:spPr>
          <a:xfrm>
            <a:off x="273100" y="1666325"/>
            <a:ext cx="6043924" cy="3137025"/>
          </a:xfrm>
          <a:prstGeom prst="rect">
            <a:avLst/>
          </a:prstGeom>
          <a:noFill/>
          <a:ln>
            <a:noFill/>
          </a:ln>
        </p:spPr>
      </p:pic>
      <p:sp>
        <p:nvSpPr>
          <p:cNvPr id="1993" name="Google Shape;1993;p169"/>
          <p:cNvSpPr txBox="1"/>
          <p:nvPr/>
        </p:nvSpPr>
        <p:spPr>
          <a:xfrm>
            <a:off x="6343875" y="1086375"/>
            <a:ext cx="2622300" cy="13143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As a result of the cluster, it was clustered into 4 clusters.</a:t>
            </a:r>
            <a:endParaRPr sz="1200">
              <a:solidFill>
                <a:schemeClr val="dk1"/>
              </a:solidFill>
              <a:latin typeface="Cabin"/>
              <a:ea typeface="Cabin"/>
              <a:cs typeface="Cabin"/>
              <a:sym typeface="Cabi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170"/>
          <p:cNvSpPr txBox="1">
            <a:spLocks noGrp="1"/>
          </p:cNvSpPr>
          <p:nvPr>
            <p:ph type="title"/>
          </p:nvPr>
        </p:nvSpPr>
        <p:spPr>
          <a:xfrm>
            <a:off x="713225" y="410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a:t>
            </a:r>
            <a:endParaRPr>
              <a:solidFill>
                <a:schemeClr val="accent3"/>
              </a:solidFill>
            </a:endParaRPr>
          </a:p>
        </p:txBody>
      </p:sp>
      <p:sp>
        <p:nvSpPr>
          <p:cNvPr id="1999" name="Google Shape;1999;p170"/>
          <p:cNvSpPr txBox="1">
            <a:spLocks noGrp="1"/>
          </p:cNvSpPr>
          <p:nvPr>
            <p:ph type="subTitle" idx="4294967295"/>
          </p:nvPr>
        </p:nvSpPr>
        <p:spPr>
          <a:xfrm>
            <a:off x="6529400" y="1557150"/>
            <a:ext cx="21678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t>Cluster label - 0</a:t>
            </a:r>
            <a:endParaRPr sz="2000" b="1"/>
          </a:p>
        </p:txBody>
      </p:sp>
      <p:pic>
        <p:nvPicPr>
          <p:cNvPr id="2000" name="Google Shape;2000;p170"/>
          <p:cNvPicPr preferRelativeResize="0"/>
          <p:nvPr/>
        </p:nvPicPr>
        <p:blipFill>
          <a:blip r:embed="rId3">
            <a:alphaModFix/>
          </a:blip>
          <a:stretch>
            <a:fillRect/>
          </a:stretch>
        </p:blipFill>
        <p:spPr>
          <a:xfrm>
            <a:off x="618425" y="1565095"/>
            <a:ext cx="4928650" cy="1178480"/>
          </a:xfrm>
          <a:prstGeom prst="rect">
            <a:avLst/>
          </a:prstGeom>
          <a:noFill/>
          <a:ln>
            <a:noFill/>
          </a:ln>
        </p:spPr>
      </p:pic>
      <p:pic>
        <p:nvPicPr>
          <p:cNvPr id="2001" name="Google Shape;2001;p170"/>
          <p:cNvPicPr preferRelativeResize="0"/>
          <p:nvPr/>
        </p:nvPicPr>
        <p:blipFill>
          <a:blip r:embed="rId4">
            <a:alphaModFix/>
          </a:blip>
          <a:stretch>
            <a:fillRect/>
          </a:stretch>
        </p:blipFill>
        <p:spPr>
          <a:xfrm>
            <a:off x="618425" y="2803125"/>
            <a:ext cx="5459350" cy="2174600"/>
          </a:xfrm>
          <a:prstGeom prst="rect">
            <a:avLst/>
          </a:prstGeom>
          <a:noFill/>
          <a:ln>
            <a:noFill/>
          </a:ln>
        </p:spPr>
      </p:pic>
      <p:sp>
        <p:nvSpPr>
          <p:cNvPr id="2002" name="Google Shape;2002;p170"/>
          <p:cNvSpPr txBox="1">
            <a:spLocks noGrp="1"/>
          </p:cNvSpPr>
          <p:nvPr>
            <p:ph type="subTitle" idx="4294967295"/>
          </p:nvPr>
        </p:nvSpPr>
        <p:spPr>
          <a:xfrm>
            <a:off x="6339575" y="2089444"/>
            <a:ext cx="2695200" cy="150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rgbClr val="1A1A1A"/>
              </a:buClr>
              <a:buSzPts val="1100"/>
              <a:buFont typeface="Arial"/>
              <a:buNone/>
            </a:pPr>
            <a:r>
              <a:rPr lang="en"/>
              <a:t>They belong to the elderly and have very high maturity insurance premiums.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171"/>
          <p:cNvSpPr txBox="1">
            <a:spLocks noGrp="1"/>
          </p:cNvSpPr>
          <p:nvPr>
            <p:ph type="title"/>
          </p:nvPr>
        </p:nvSpPr>
        <p:spPr>
          <a:xfrm>
            <a:off x="713225" y="410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a:t>
            </a:r>
            <a:endParaRPr>
              <a:solidFill>
                <a:schemeClr val="accent3"/>
              </a:solidFill>
            </a:endParaRPr>
          </a:p>
        </p:txBody>
      </p:sp>
      <p:sp>
        <p:nvSpPr>
          <p:cNvPr id="2008" name="Google Shape;2008;p171"/>
          <p:cNvSpPr txBox="1">
            <a:spLocks noGrp="1"/>
          </p:cNvSpPr>
          <p:nvPr>
            <p:ph type="subTitle" idx="4294967295"/>
          </p:nvPr>
        </p:nvSpPr>
        <p:spPr>
          <a:xfrm>
            <a:off x="6529400" y="1557150"/>
            <a:ext cx="21678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t>Cluster label - 1</a:t>
            </a:r>
            <a:endParaRPr sz="2000" b="1"/>
          </a:p>
        </p:txBody>
      </p:sp>
      <p:sp>
        <p:nvSpPr>
          <p:cNvPr id="2009" name="Google Shape;2009;p171"/>
          <p:cNvSpPr txBox="1">
            <a:spLocks noGrp="1"/>
          </p:cNvSpPr>
          <p:nvPr>
            <p:ph type="subTitle" idx="4294967295"/>
          </p:nvPr>
        </p:nvSpPr>
        <p:spPr>
          <a:xfrm>
            <a:off x="6339575" y="2089444"/>
            <a:ext cx="2695200" cy="150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rgbClr val="1A1A1A"/>
              </a:buClr>
              <a:buSzPts val="1100"/>
              <a:buFont typeface="Arial"/>
              <a:buNone/>
            </a:pPr>
            <a:r>
              <a:rPr lang="en"/>
              <a:t>It can be seen that they are relatively young and have low incomes.</a:t>
            </a:r>
            <a:endParaRPr/>
          </a:p>
        </p:txBody>
      </p:sp>
      <p:pic>
        <p:nvPicPr>
          <p:cNvPr id="2010" name="Google Shape;2010;p171"/>
          <p:cNvPicPr preferRelativeResize="0"/>
          <p:nvPr/>
        </p:nvPicPr>
        <p:blipFill>
          <a:blip r:embed="rId3">
            <a:alphaModFix/>
          </a:blip>
          <a:stretch>
            <a:fillRect/>
          </a:stretch>
        </p:blipFill>
        <p:spPr>
          <a:xfrm>
            <a:off x="390425" y="1594000"/>
            <a:ext cx="5620251" cy="1348191"/>
          </a:xfrm>
          <a:prstGeom prst="rect">
            <a:avLst/>
          </a:prstGeom>
          <a:noFill/>
          <a:ln>
            <a:noFill/>
          </a:ln>
        </p:spPr>
      </p:pic>
      <p:pic>
        <p:nvPicPr>
          <p:cNvPr id="2011" name="Google Shape;2011;p171"/>
          <p:cNvPicPr preferRelativeResize="0"/>
          <p:nvPr/>
        </p:nvPicPr>
        <p:blipFill>
          <a:blip r:embed="rId4">
            <a:alphaModFix/>
          </a:blip>
          <a:stretch>
            <a:fillRect/>
          </a:stretch>
        </p:blipFill>
        <p:spPr>
          <a:xfrm>
            <a:off x="390425" y="3131700"/>
            <a:ext cx="5620249" cy="15491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Google Shape;2016;p172"/>
          <p:cNvSpPr txBox="1">
            <a:spLocks noGrp="1"/>
          </p:cNvSpPr>
          <p:nvPr>
            <p:ph type="title"/>
          </p:nvPr>
        </p:nvSpPr>
        <p:spPr>
          <a:xfrm>
            <a:off x="713225" y="410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a:t>
            </a:r>
            <a:endParaRPr>
              <a:solidFill>
                <a:schemeClr val="accent3"/>
              </a:solidFill>
            </a:endParaRPr>
          </a:p>
        </p:txBody>
      </p:sp>
      <p:sp>
        <p:nvSpPr>
          <p:cNvPr id="2017" name="Google Shape;2017;p172"/>
          <p:cNvSpPr txBox="1">
            <a:spLocks noGrp="1"/>
          </p:cNvSpPr>
          <p:nvPr>
            <p:ph type="subTitle" idx="4294967295"/>
          </p:nvPr>
        </p:nvSpPr>
        <p:spPr>
          <a:xfrm>
            <a:off x="6529400" y="1557150"/>
            <a:ext cx="21678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t>Cluster label - 2</a:t>
            </a:r>
            <a:endParaRPr sz="2000" b="1"/>
          </a:p>
        </p:txBody>
      </p:sp>
      <p:sp>
        <p:nvSpPr>
          <p:cNvPr id="2018" name="Google Shape;2018;p172"/>
          <p:cNvSpPr txBox="1">
            <a:spLocks noGrp="1"/>
          </p:cNvSpPr>
          <p:nvPr>
            <p:ph type="subTitle" idx="4294967295"/>
          </p:nvPr>
        </p:nvSpPr>
        <p:spPr>
          <a:xfrm>
            <a:off x="6339575" y="2089444"/>
            <a:ext cx="2695200" cy="150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rgbClr val="1A1A1A"/>
              </a:buClr>
              <a:buSzPts val="1100"/>
              <a:buFont typeface="Arial"/>
              <a:buNone/>
            </a:pPr>
            <a:r>
              <a:rPr lang="en"/>
              <a:t>They are at the age of economics activities, Also it can be seen that income and housing prices are at an middle level.</a:t>
            </a:r>
            <a:endParaRPr/>
          </a:p>
        </p:txBody>
      </p:sp>
      <p:pic>
        <p:nvPicPr>
          <p:cNvPr id="2019" name="Google Shape;2019;p172"/>
          <p:cNvPicPr preferRelativeResize="0"/>
          <p:nvPr/>
        </p:nvPicPr>
        <p:blipFill>
          <a:blip r:embed="rId3">
            <a:alphaModFix/>
          </a:blip>
          <a:stretch>
            <a:fillRect/>
          </a:stretch>
        </p:blipFill>
        <p:spPr>
          <a:xfrm>
            <a:off x="713213" y="1227200"/>
            <a:ext cx="4981125" cy="2031650"/>
          </a:xfrm>
          <a:prstGeom prst="rect">
            <a:avLst/>
          </a:prstGeom>
          <a:noFill/>
          <a:ln>
            <a:noFill/>
          </a:ln>
        </p:spPr>
      </p:pic>
      <p:pic>
        <p:nvPicPr>
          <p:cNvPr id="2020" name="Google Shape;2020;p172"/>
          <p:cNvPicPr preferRelativeResize="0"/>
          <p:nvPr/>
        </p:nvPicPr>
        <p:blipFill>
          <a:blip r:embed="rId4">
            <a:alphaModFix/>
          </a:blip>
          <a:stretch>
            <a:fillRect/>
          </a:stretch>
        </p:blipFill>
        <p:spPr>
          <a:xfrm>
            <a:off x="713225" y="3360150"/>
            <a:ext cx="5014758" cy="15051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73"/>
          <p:cNvSpPr txBox="1">
            <a:spLocks noGrp="1"/>
          </p:cNvSpPr>
          <p:nvPr>
            <p:ph type="title"/>
          </p:nvPr>
        </p:nvSpPr>
        <p:spPr>
          <a:xfrm>
            <a:off x="713225" y="410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a:t>
            </a:r>
            <a:endParaRPr>
              <a:solidFill>
                <a:schemeClr val="accent3"/>
              </a:solidFill>
            </a:endParaRPr>
          </a:p>
        </p:txBody>
      </p:sp>
      <p:sp>
        <p:nvSpPr>
          <p:cNvPr id="2026" name="Google Shape;2026;p173"/>
          <p:cNvSpPr txBox="1">
            <a:spLocks noGrp="1"/>
          </p:cNvSpPr>
          <p:nvPr>
            <p:ph type="subTitle" idx="4294967295"/>
          </p:nvPr>
        </p:nvSpPr>
        <p:spPr>
          <a:xfrm>
            <a:off x="6529400" y="1557150"/>
            <a:ext cx="21678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000" b="1"/>
              <a:t>Cluster label - 3</a:t>
            </a:r>
            <a:endParaRPr sz="2000" b="1"/>
          </a:p>
        </p:txBody>
      </p:sp>
      <p:sp>
        <p:nvSpPr>
          <p:cNvPr id="2027" name="Google Shape;2027;p173"/>
          <p:cNvSpPr txBox="1">
            <a:spLocks noGrp="1"/>
          </p:cNvSpPr>
          <p:nvPr>
            <p:ph type="subTitle" idx="4294967295"/>
          </p:nvPr>
        </p:nvSpPr>
        <p:spPr>
          <a:xfrm>
            <a:off x="6339575" y="2089444"/>
            <a:ext cx="2695200" cy="150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rgbClr val="1A1A1A"/>
              </a:buClr>
              <a:buSzPts val="1100"/>
              <a:buFont typeface="Arial"/>
              <a:buNone/>
            </a:pPr>
            <a:r>
              <a:rPr lang="en"/>
              <a:t>In clusters with label of 3, it is difficult to compare because only this data exists.</a:t>
            </a:r>
            <a:endParaRPr/>
          </a:p>
        </p:txBody>
      </p:sp>
      <p:pic>
        <p:nvPicPr>
          <p:cNvPr id="2028" name="Google Shape;2028;p173"/>
          <p:cNvPicPr preferRelativeResize="0"/>
          <p:nvPr/>
        </p:nvPicPr>
        <p:blipFill>
          <a:blip r:embed="rId3">
            <a:alphaModFix/>
          </a:blip>
          <a:stretch>
            <a:fillRect/>
          </a:stretch>
        </p:blipFill>
        <p:spPr>
          <a:xfrm>
            <a:off x="454150" y="1885773"/>
            <a:ext cx="5554401" cy="714325"/>
          </a:xfrm>
          <a:prstGeom prst="rect">
            <a:avLst/>
          </a:prstGeom>
          <a:noFill/>
          <a:ln>
            <a:noFill/>
          </a:ln>
        </p:spPr>
      </p:pic>
      <p:sp>
        <p:nvSpPr>
          <p:cNvPr id="2029" name="Google Shape;2029;p173"/>
          <p:cNvSpPr txBox="1">
            <a:spLocks noGrp="1"/>
          </p:cNvSpPr>
          <p:nvPr>
            <p:ph type="subTitle" idx="4294967295"/>
          </p:nvPr>
        </p:nvSpPr>
        <p:spPr>
          <a:xfrm>
            <a:off x="387100" y="3140475"/>
            <a:ext cx="5885400" cy="177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think it would be appropriate to make n_cluster 3 instead of 4</a:t>
            </a:r>
            <a:endParaRPr/>
          </a:p>
          <a:p>
            <a:pPr marL="457200" lvl="0" indent="-317500" algn="l" rtl="0">
              <a:spcBef>
                <a:spcPts val="1000"/>
              </a:spcBef>
              <a:spcAft>
                <a:spcPts val="0"/>
              </a:spcAft>
              <a:buSzPts val="1400"/>
              <a:buChar char="●"/>
            </a:pPr>
            <a:r>
              <a:rPr lang="en"/>
              <a:t>When comparing plot and data check, clustered data generally tend to be similar.</a:t>
            </a:r>
            <a:endParaRPr/>
          </a:p>
          <a:p>
            <a:pPr marL="457200" lvl="0" indent="-317500" algn="l" rtl="0">
              <a:spcBef>
                <a:spcPts val="1000"/>
              </a:spcBef>
              <a:spcAft>
                <a:spcPts val="1000"/>
              </a:spcAft>
              <a:buSzPts val="1400"/>
              <a:buChar char="●"/>
            </a:pPr>
            <a:r>
              <a:rPr lang="en"/>
              <a:t>If classification was used, not clustering, the accuracy would have been known, but that part is regrettable.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174"/>
          <p:cNvSpPr txBox="1">
            <a:spLocks noGrp="1"/>
          </p:cNvSpPr>
          <p:nvPr>
            <p:ph type="title"/>
          </p:nvPr>
        </p:nvSpPr>
        <p:spPr>
          <a:xfrm>
            <a:off x="713225" y="2110750"/>
            <a:ext cx="4001100" cy="12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a:t>Review</a:t>
            </a:r>
            <a:endParaRPr sz="3900"/>
          </a:p>
        </p:txBody>
      </p:sp>
      <p:sp>
        <p:nvSpPr>
          <p:cNvPr id="2035" name="Google Shape;2035;p174"/>
          <p:cNvSpPr txBox="1">
            <a:spLocks noGrp="1"/>
          </p:cNvSpPr>
          <p:nvPr>
            <p:ph type="subTitle" idx="1"/>
          </p:nvPr>
        </p:nvSpPr>
        <p:spPr>
          <a:xfrm>
            <a:off x="713225" y="3406754"/>
            <a:ext cx="2695200" cy="6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Review the Automated ML platform</a:t>
            </a:r>
            <a:endParaRPr/>
          </a:p>
          <a:p>
            <a:pPr marL="0" lvl="0" indent="0" algn="l" rtl="0">
              <a:spcBef>
                <a:spcPts val="0"/>
              </a:spcBef>
              <a:spcAft>
                <a:spcPts val="0"/>
              </a:spcAft>
              <a:buClr>
                <a:srgbClr val="1A1A1A"/>
              </a:buClr>
              <a:buSzPts val="1100"/>
              <a:buFont typeface="Arial"/>
              <a:buNone/>
            </a:pPr>
            <a:endParaRPr/>
          </a:p>
        </p:txBody>
      </p:sp>
      <p:sp>
        <p:nvSpPr>
          <p:cNvPr id="2036" name="Google Shape;2036;p174"/>
          <p:cNvSpPr txBox="1">
            <a:spLocks noGrp="1"/>
          </p:cNvSpPr>
          <p:nvPr>
            <p:ph type="title" idx="2"/>
          </p:nvPr>
        </p:nvSpPr>
        <p:spPr>
          <a:xfrm>
            <a:off x="713225" y="1517904"/>
            <a:ext cx="2695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76"/>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077" name="Google Shape;1077;p7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graphicFrame>
        <p:nvGraphicFramePr>
          <p:cNvPr id="1078" name="Google Shape;1078;p76"/>
          <p:cNvGraphicFramePr/>
          <p:nvPr/>
        </p:nvGraphicFramePr>
        <p:xfrm>
          <a:off x="1562375" y="1022210"/>
          <a:ext cx="6467825" cy="3398190"/>
        </p:xfrm>
        <a:graphic>
          <a:graphicData uri="http://schemas.openxmlformats.org/drawingml/2006/table">
            <a:tbl>
              <a:tblPr>
                <a:noFill/>
                <a:tableStyleId>{9679C122-3969-43E0-AAFA-B898E956A5A8}</a:tableStyleId>
              </a:tblPr>
              <a:tblGrid>
                <a:gridCol w="1241500">
                  <a:extLst>
                    <a:ext uri="{9D8B030D-6E8A-4147-A177-3AD203B41FA5}">
                      <a16:colId xmlns:a16="http://schemas.microsoft.com/office/drawing/2014/main" val="20000"/>
                    </a:ext>
                  </a:extLst>
                </a:gridCol>
                <a:gridCol w="677700">
                  <a:extLst>
                    <a:ext uri="{9D8B030D-6E8A-4147-A177-3AD203B41FA5}">
                      <a16:colId xmlns:a16="http://schemas.microsoft.com/office/drawing/2014/main" val="20001"/>
                    </a:ext>
                  </a:extLst>
                </a:gridCol>
                <a:gridCol w="4548625">
                  <a:extLst>
                    <a:ext uri="{9D8B030D-6E8A-4147-A177-3AD203B41FA5}">
                      <a16:colId xmlns:a16="http://schemas.microsoft.com/office/drawing/2014/main" val="20002"/>
                    </a:ext>
                  </a:extLst>
                </a:gridCol>
              </a:tblGrid>
              <a:tr h="282800">
                <a:tc>
                  <a:txBody>
                    <a:bodyPr/>
                    <a:lstStyle/>
                    <a:p>
                      <a:pPr marL="0" lvl="0" indent="0" algn="l" rtl="0">
                        <a:spcBef>
                          <a:spcPts val="0"/>
                        </a:spcBef>
                        <a:spcAft>
                          <a:spcPts val="0"/>
                        </a:spcAft>
                        <a:buNone/>
                      </a:pPr>
                      <a:r>
                        <a:rPr lang="en" sz="700" b="1">
                          <a:solidFill>
                            <a:schemeClr val="lt1"/>
                          </a:solidFill>
                          <a:latin typeface="Quicksand"/>
                          <a:ea typeface="Quicksand"/>
                          <a:cs typeface="Quicksand"/>
                          <a:sym typeface="Quicksand"/>
                        </a:rPr>
                        <a:t>Feature Name</a:t>
                      </a:r>
                      <a:endParaRPr sz="700" b="1">
                        <a:solidFill>
                          <a:schemeClr val="lt1"/>
                        </a:solidFill>
                        <a:latin typeface="Quicksand"/>
                        <a:ea typeface="Quicksand"/>
                        <a:cs typeface="Quicksand"/>
                        <a:sym typeface="Quicksand"/>
                      </a:endParaRPr>
                    </a:p>
                  </a:txBody>
                  <a:tcPr marL="91425" marR="91425" marT="91425" marB="91425">
                    <a:solidFill>
                      <a:srgbClr val="666666"/>
                    </a:solidFill>
                  </a:tcPr>
                </a:tc>
                <a:tc>
                  <a:txBody>
                    <a:bodyPr/>
                    <a:lstStyle/>
                    <a:p>
                      <a:pPr marL="0" lvl="0" indent="0" algn="l" rtl="0">
                        <a:spcBef>
                          <a:spcPts val="0"/>
                        </a:spcBef>
                        <a:spcAft>
                          <a:spcPts val="0"/>
                        </a:spcAft>
                        <a:buNone/>
                      </a:pPr>
                      <a:r>
                        <a:rPr lang="en" sz="700">
                          <a:solidFill>
                            <a:schemeClr val="lt1"/>
                          </a:solidFill>
                          <a:latin typeface="Quicksand"/>
                          <a:ea typeface="Quicksand"/>
                          <a:cs typeface="Quicksand"/>
                          <a:sym typeface="Quicksand"/>
                        </a:rPr>
                        <a:t>Data type</a:t>
                      </a:r>
                      <a:endParaRPr sz="700">
                        <a:solidFill>
                          <a:schemeClr val="lt1"/>
                        </a:solidFill>
                        <a:latin typeface="Quicksand"/>
                        <a:ea typeface="Quicksand"/>
                        <a:cs typeface="Quicksand"/>
                        <a:sym typeface="Quicksand"/>
                      </a:endParaRPr>
                    </a:p>
                  </a:txBody>
                  <a:tcPr marL="91425" marR="91425" marT="91425" marB="91425">
                    <a:solidFill>
                      <a:srgbClr val="666666"/>
                    </a:solidFill>
                  </a:tcPr>
                </a:tc>
                <a:tc>
                  <a:txBody>
                    <a:bodyPr/>
                    <a:lstStyle/>
                    <a:p>
                      <a:pPr marL="0" lvl="0" indent="0" algn="l" rtl="0">
                        <a:spcBef>
                          <a:spcPts val="0"/>
                        </a:spcBef>
                        <a:spcAft>
                          <a:spcPts val="0"/>
                        </a:spcAft>
                        <a:buNone/>
                      </a:pPr>
                      <a:r>
                        <a:rPr lang="en" sz="700">
                          <a:solidFill>
                            <a:schemeClr val="lt1"/>
                          </a:solidFill>
                          <a:latin typeface="Quicksand"/>
                          <a:ea typeface="Quicksand"/>
                          <a:cs typeface="Quicksand"/>
                          <a:sym typeface="Quicksand"/>
                        </a:rPr>
                        <a:t>Feature Description</a:t>
                      </a:r>
                      <a:endParaRPr sz="700">
                        <a:solidFill>
                          <a:schemeClr val="lt1"/>
                        </a:solidFill>
                        <a:latin typeface="Quicksand"/>
                        <a:ea typeface="Quicksand"/>
                        <a:cs typeface="Quicksand"/>
                        <a:sym typeface="Quicksand"/>
                      </a:endParaRPr>
                    </a:p>
                  </a:txBody>
                  <a:tcPr marL="91425" marR="91425" marT="91425" marB="91425">
                    <a:solidFill>
                      <a:srgbClr val="666666"/>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700">
                          <a:latin typeface="Quicksand"/>
                          <a:ea typeface="Quicksand"/>
                          <a:cs typeface="Quicksand"/>
                          <a:sym typeface="Quicksand"/>
                        </a:rPr>
                        <a:t>Administrative</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Number of different pages visited related to the administrative concerns of the website</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700">
                          <a:latin typeface="Quicksand"/>
                          <a:ea typeface="Quicksand"/>
                          <a:cs typeface="Quicksand"/>
                          <a:sym typeface="Quicksand"/>
                        </a:rPr>
                        <a:t>Administrative Duration</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Total amount of time (in seconds) spent by the visitor on account management related pages</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2"/>
                  </a:ext>
                </a:extLst>
              </a:tr>
              <a:tr h="272250">
                <a:tc>
                  <a:txBody>
                    <a:bodyPr/>
                    <a:lstStyle/>
                    <a:p>
                      <a:pPr marL="0" lvl="0" indent="0" algn="l" rtl="0">
                        <a:spcBef>
                          <a:spcPts val="0"/>
                        </a:spcBef>
                        <a:spcAft>
                          <a:spcPts val="0"/>
                        </a:spcAft>
                        <a:buNone/>
                      </a:pPr>
                      <a:r>
                        <a:rPr lang="en" sz="700">
                          <a:latin typeface="Quicksand"/>
                          <a:ea typeface="Quicksand"/>
                          <a:cs typeface="Quicksand"/>
                          <a:sym typeface="Quicksand"/>
                        </a:rPr>
                        <a:t>Informational</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Number of different pages visited related to the information of the website and other useful contents of the website</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700">
                          <a:latin typeface="Quicksand"/>
                          <a:ea typeface="Quicksand"/>
                          <a:cs typeface="Quicksand"/>
                          <a:sym typeface="Quicksand"/>
                        </a:rPr>
                        <a:t>Informational Duration</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Total amount of time (in seconds) spent by the visitor on informational pages</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700">
                          <a:latin typeface="Quicksand"/>
                          <a:ea typeface="Quicksand"/>
                          <a:cs typeface="Quicksand"/>
                          <a:sym typeface="Quicksand"/>
                        </a:rPr>
                        <a:t>Product Related</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Number of different pages visited to different products of the website</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5"/>
                  </a:ext>
                </a:extLst>
              </a:tr>
              <a:tr h="272250">
                <a:tc>
                  <a:txBody>
                    <a:bodyPr/>
                    <a:lstStyle/>
                    <a:p>
                      <a:pPr marL="0" lvl="0" indent="0" algn="l" rtl="0">
                        <a:spcBef>
                          <a:spcPts val="0"/>
                        </a:spcBef>
                        <a:spcAft>
                          <a:spcPts val="0"/>
                        </a:spcAft>
                        <a:buNone/>
                      </a:pPr>
                      <a:r>
                        <a:rPr lang="en" sz="700" dirty="0">
                          <a:latin typeface="Quicksand"/>
                          <a:ea typeface="Quicksand"/>
                          <a:cs typeface="Quicksand"/>
                          <a:sym typeface="Quicksand"/>
                        </a:rPr>
                        <a:t>Product Related Duration</a:t>
                      </a:r>
                      <a:endParaRPr sz="700" dirty="0">
                        <a:latin typeface="Quicksand"/>
                        <a:ea typeface="Quicksand"/>
                        <a:cs typeface="Quicksand"/>
                        <a:sym typeface="Quicksand"/>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Total amount of time (in seconds) spent by the visitor on product related pages</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700">
                          <a:latin typeface="Quicksand"/>
                          <a:ea typeface="Quicksand"/>
                          <a:cs typeface="Quicksand"/>
                          <a:sym typeface="Quicksand"/>
                        </a:rPr>
                        <a:t>Bounce Rate</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Float</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Average bounce rate value of the pages visited by the visitor</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sz="700">
                          <a:latin typeface="Quicksand"/>
                          <a:ea typeface="Quicksand"/>
                          <a:cs typeface="Quicksand"/>
                          <a:sym typeface="Quicksand"/>
                        </a:rPr>
                        <a:t>Exit Rate</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Float</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dirty="0">
                          <a:latin typeface="Quicksand"/>
                          <a:ea typeface="Quicksand"/>
                          <a:cs typeface="Quicksand"/>
                          <a:sym typeface="Quicksand"/>
                        </a:rPr>
                        <a:t>Average exit rate value of the pages visited by the visitor</a:t>
                      </a:r>
                      <a:endParaRPr sz="700" dirty="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 sz="700">
                          <a:latin typeface="Quicksand"/>
                          <a:ea typeface="Quicksand"/>
                          <a:cs typeface="Quicksand"/>
                          <a:sym typeface="Quicksand"/>
                        </a:rPr>
                        <a:t>Page Value</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Float</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Page Value is the average value for a page that a user visited before making a transaction</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 sz="700">
                          <a:latin typeface="Quicksand"/>
                          <a:ea typeface="Quicksand"/>
                          <a:cs typeface="Quicksand"/>
                          <a:sym typeface="Quicksand"/>
                        </a:rPr>
                        <a:t>Special Day</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Float</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dirty="0">
                          <a:latin typeface="Quicksand"/>
                          <a:ea typeface="Quicksand"/>
                          <a:cs typeface="Quicksand"/>
                          <a:sym typeface="Quicksand"/>
                        </a:rPr>
                        <a:t>The “Special Day” feature indicates the closeness of the site visiting time to a specific special day</a:t>
                      </a:r>
                      <a:endParaRPr sz="700" dirty="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079" name="Google Shape;1079;p76"/>
          <p:cNvSpPr txBox="1">
            <a:spLocks noGrp="1"/>
          </p:cNvSpPr>
          <p:nvPr>
            <p:ph type="subTitle" idx="4294967295"/>
          </p:nvPr>
        </p:nvSpPr>
        <p:spPr>
          <a:xfrm>
            <a:off x="507325" y="1213575"/>
            <a:ext cx="10953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Numerical Features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175"/>
          <p:cNvSpPr txBox="1">
            <a:spLocks noGrp="1"/>
          </p:cNvSpPr>
          <p:nvPr>
            <p:ph type="title"/>
          </p:nvPr>
        </p:nvSpPr>
        <p:spPr>
          <a:xfrm>
            <a:off x="484825" y="205275"/>
            <a:ext cx="585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a:t>
            </a:r>
            <a:endParaRPr/>
          </a:p>
        </p:txBody>
      </p:sp>
      <p:sp>
        <p:nvSpPr>
          <p:cNvPr id="2042" name="Google Shape;2042;p175"/>
          <p:cNvSpPr txBox="1">
            <a:spLocks noGrp="1"/>
          </p:cNvSpPr>
          <p:nvPr>
            <p:ph type="subTitle" idx="1"/>
          </p:nvPr>
        </p:nvSpPr>
        <p:spPr>
          <a:xfrm>
            <a:off x="513900" y="857500"/>
            <a:ext cx="19116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심우석</a:t>
            </a:r>
            <a:endParaRPr/>
          </a:p>
        </p:txBody>
      </p:sp>
      <p:sp>
        <p:nvSpPr>
          <p:cNvPr id="2043" name="Google Shape;2043;p175"/>
          <p:cNvSpPr txBox="1">
            <a:spLocks noGrp="1"/>
          </p:cNvSpPr>
          <p:nvPr>
            <p:ph type="subTitle" idx="3"/>
          </p:nvPr>
        </p:nvSpPr>
        <p:spPr>
          <a:xfrm>
            <a:off x="561025" y="1271775"/>
            <a:ext cx="50277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t>The machine learning process was very simple, so it was convenient.</a:t>
            </a:r>
            <a:endParaRPr sz="1100"/>
          </a:p>
          <a:p>
            <a:pPr marL="0" lvl="0" indent="0" algn="l" rtl="0">
              <a:spcBef>
                <a:spcPts val="0"/>
              </a:spcBef>
              <a:spcAft>
                <a:spcPts val="0"/>
              </a:spcAft>
              <a:buClr>
                <a:schemeClr val="dk1"/>
              </a:buClr>
              <a:buSzPts val="1100"/>
              <a:buFont typeface="Arial"/>
              <a:buNone/>
            </a:pPr>
            <a:r>
              <a:rPr lang="en" sz="1100"/>
              <a:t>In addition, the UI was intuitive, so it seemed to increase usability.</a:t>
            </a:r>
            <a:endParaRPr sz="1100"/>
          </a:p>
          <a:p>
            <a:pPr marL="0" lvl="0" indent="0" algn="l" rtl="0">
              <a:spcBef>
                <a:spcPts val="0"/>
              </a:spcBef>
              <a:spcAft>
                <a:spcPts val="0"/>
              </a:spcAft>
              <a:buClr>
                <a:schemeClr val="dk1"/>
              </a:buClr>
              <a:buSzPts val="1100"/>
              <a:buFont typeface="Arial"/>
              <a:buNone/>
            </a:pPr>
            <a:r>
              <a:rPr lang="en" sz="1100"/>
              <a:t>The speed was also very fast, so I was satisfied.</a:t>
            </a:r>
            <a:endParaRPr sz="1100"/>
          </a:p>
          <a:p>
            <a:pPr marL="0" lvl="0" indent="0" algn="l" rtl="0">
              <a:spcBef>
                <a:spcPts val="0"/>
              </a:spcBef>
              <a:spcAft>
                <a:spcPts val="0"/>
              </a:spcAft>
              <a:buClr>
                <a:schemeClr val="dk1"/>
              </a:buClr>
              <a:buSzPts val="1100"/>
              <a:buFont typeface="Arial"/>
              <a:buNone/>
            </a:pPr>
            <a:r>
              <a:rPr lang="en" sz="1100"/>
              <a:t>The clustering accuracy seems to be high, also I want to try the classification later.</a:t>
            </a:r>
            <a:endParaRPr sz="1100"/>
          </a:p>
        </p:txBody>
      </p:sp>
      <p:sp>
        <p:nvSpPr>
          <p:cNvPr id="2044" name="Google Shape;2044;p175"/>
          <p:cNvSpPr txBox="1">
            <a:spLocks noGrp="1"/>
          </p:cNvSpPr>
          <p:nvPr>
            <p:ph type="subTitle" idx="1"/>
          </p:nvPr>
        </p:nvSpPr>
        <p:spPr>
          <a:xfrm>
            <a:off x="484825" y="2220675"/>
            <a:ext cx="19116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이민서</a:t>
            </a:r>
            <a:endParaRPr/>
          </a:p>
        </p:txBody>
      </p:sp>
      <p:sp>
        <p:nvSpPr>
          <p:cNvPr id="2045" name="Google Shape;2045;p175"/>
          <p:cNvSpPr txBox="1">
            <a:spLocks noGrp="1"/>
          </p:cNvSpPr>
          <p:nvPr>
            <p:ph type="subTitle" idx="3"/>
          </p:nvPr>
        </p:nvSpPr>
        <p:spPr>
          <a:xfrm>
            <a:off x="531950" y="2634950"/>
            <a:ext cx="45441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t>I think it is an easy tool to access even for people who do not know machine learning well. The UI is very well-organized and not complicated, so it seems to be really helpful for those who need data analysis.</a:t>
            </a:r>
            <a:endParaRPr sz="1100"/>
          </a:p>
        </p:txBody>
      </p:sp>
      <p:sp>
        <p:nvSpPr>
          <p:cNvPr id="2046" name="Google Shape;2046;p175"/>
          <p:cNvSpPr txBox="1">
            <a:spLocks noGrp="1"/>
          </p:cNvSpPr>
          <p:nvPr>
            <p:ph type="subTitle" idx="1"/>
          </p:nvPr>
        </p:nvSpPr>
        <p:spPr>
          <a:xfrm>
            <a:off x="484813" y="3431450"/>
            <a:ext cx="19116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고효진</a:t>
            </a:r>
            <a:endParaRPr/>
          </a:p>
        </p:txBody>
      </p:sp>
      <p:sp>
        <p:nvSpPr>
          <p:cNvPr id="2047" name="Google Shape;2047;p175"/>
          <p:cNvSpPr txBox="1">
            <a:spLocks noGrp="1"/>
          </p:cNvSpPr>
          <p:nvPr>
            <p:ph type="subTitle" idx="3"/>
          </p:nvPr>
        </p:nvSpPr>
        <p:spPr>
          <a:xfrm>
            <a:off x="531938" y="3845725"/>
            <a:ext cx="4544100" cy="8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highlight>
                  <a:srgbClr val="FDFDFD"/>
                </a:highlight>
              </a:rPr>
              <a:t>It was a good opportunity to analyze the data that we can access in our daily lives. It was also a good opportunity to think about how to combine these results to create new technologies by analyzing these actual data.</a:t>
            </a:r>
            <a:endParaRPr sz="1100">
              <a:highlight>
                <a:srgbClr val="FDFDFD"/>
              </a:high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176"/>
          <p:cNvSpPr txBox="1">
            <a:spLocks noGrp="1"/>
          </p:cNvSpPr>
          <p:nvPr>
            <p:ph type="title"/>
          </p:nvPr>
        </p:nvSpPr>
        <p:spPr>
          <a:xfrm>
            <a:off x="597425" y="252500"/>
            <a:ext cx="4098300" cy="14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053" name="Google Shape;2053;p176"/>
          <p:cNvSpPr txBox="1"/>
          <p:nvPr/>
        </p:nvSpPr>
        <p:spPr>
          <a:xfrm>
            <a:off x="597425" y="1609800"/>
            <a:ext cx="5273400" cy="29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Do you have any questions?</a:t>
            </a:r>
            <a:endParaRPr>
              <a:solidFill>
                <a:schemeClr val="dk1"/>
              </a:solidFill>
              <a:latin typeface="Cabin"/>
              <a:ea typeface="Cabin"/>
              <a:cs typeface="Cabin"/>
              <a:sym typeface="Cabin"/>
            </a:endParaRPr>
          </a:p>
          <a:p>
            <a:pPr marL="0" lvl="0" indent="0" algn="l" rtl="0">
              <a:spcBef>
                <a:spcPts val="0"/>
              </a:spcBef>
              <a:spcAft>
                <a:spcPts val="0"/>
              </a:spcAft>
              <a:buNone/>
            </a:pPr>
            <a:endParaRPr>
              <a:solidFill>
                <a:schemeClr val="dk1"/>
              </a:solidFill>
              <a:latin typeface="Cabin"/>
              <a:ea typeface="Cabin"/>
              <a:cs typeface="Cabin"/>
              <a:sym typeface="Cabin"/>
            </a:endParaRPr>
          </a:p>
          <a:p>
            <a:pPr marL="0" lvl="0" indent="0" algn="l" rtl="0">
              <a:spcBef>
                <a:spcPts val="0"/>
              </a:spcBef>
              <a:spcAft>
                <a:spcPts val="0"/>
              </a:spcAft>
              <a:buNone/>
            </a:pPr>
            <a:r>
              <a:rPr lang="en">
                <a:solidFill>
                  <a:schemeClr val="dk1"/>
                </a:solidFill>
                <a:latin typeface="Cabin"/>
                <a:ea typeface="Cabin"/>
                <a:cs typeface="Cabin"/>
                <a:sym typeface="Cabin"/>
              </a:rPr>
              <a:t>Github - </a:t>
            </a:r>
            <a:r>
              <a:rPr lang="en" u="sng">
                <a:solidFill>
                  <a:schemeClr val="hlink"/>
                </a:solidFill>
                <a:latin typeface="Cabin"/>
                <a:ea typeface="Cabin"/>
                <a:cs typeface="Cabin"/>
                <a:sym typeface="Cabin"/>
                <a:hlinkClick r:id="rId3"/>
              </a:rPr>
              <a:t>https://github.com/dntjr41/MachineLearning_termProject</a:t>
            </a:r>
            <a:endParaRPr>
              <a:solidFill>
                <a:schemeClr val="dk1"/>
              </a:solidFill>
              <a:latin typeface="Cabin"/>
              <a:ea typeface="Cabin"/>
              <a:cs typeface="Cabin"/>
              <a:sym typeface="Cabin"/>
            </a:endParaRPr>
          </a:p>
          <a:p>
            <a:pPr marL="0" lvl="0" indent="0" algn="l" rtl="0">
              <a:spcBef>
                <a:spcPts val="0"/>
              </a:spcBef>
              <a:spcAft>
                <a:spcPts val="0"/>
              </a:spcAft>
              <a:buNone/>
            </a:pPr>
            <a:endParaRPr>
              <a:solidFill>
                <a:schemeClr val="dk1"/>
              </a:solidFill>
              <a:latin typeface="Cabin"/>
              <a:ea typeface="Cabin"/>
              <a:cs typeface="Cabin"/>
              <a:sym typeface="Cabin"/>
            </a:endParaRPr>
          </a:p>
          <a:p>
            <a:pPr marL="0" lvl="0" indent="0" algn="l" rtl="0">
              <a:spcBef>
                <a:spcPts val="0"/>
              </a:spcBef>
              <a:spcAft>
                <a:spcPts val="0"/>
              </a:spcAft>
              <a:buNone/>
            </a:pPr>
            <a:r>
              <a:rPr lang="en">
                <a:solidFill>
                  <a:schemeClr val="dk1"/>
                </a:solidFill>
                <a:latin typeface="Cabin"/>
                <a:ea typeface="Cabin"/>
                <a:cs typeface="Cabin"/>
                <a:sym typeface="Cabin"/>
              </a:rPr>
              <a:t>201636417 심우석</a:t>
            </a:r>
            <a:endParaRPr>
              <a:solidFill>
                <a:schemeClr val="dk1"/>
              </a:solidFill>
              <a:latin typeface="Cabin"/>
              <a:ea typeface="Cabin"/>
              <a:cs typeface="Cabin"/>
              <a:sym typeface="Cabin"/>
            </a:endParaRPr>
          </a:p>
          <a:p>
            <a:pPr marL="0" lvl="0" indent="0" algn="l" rtl="0">
              <a:spcBef>
                <a:spcPts val="0"/>
              </a:spcBef>
              <a:spcAft>
                <a:spcPts val="0"/>
              </a:spcAft>
              <a:buNone/>
            </a:pPr>
            <a:r>
              <a:rPr lang="en">
                <a:solidFill>
                  <a:schemeClr val="dk1"/>
                </a:solidFill>
                <a:latin typeface="Cabin"/>
                <a:ea typeface="Cabin"/>
                <a:cs typeface="Cabin"/>
                <a:sym typeface="Cabin"/>
              </a:rPr>
              <a:t>201835486 이민서</a:t>
            </a:r>
            <a:endParaRPr>
              <a:solidFill>
                <a:schemeClr val="dk1"/>
              </a:solidFill>
              <a:latin typeface="Cabin"/>
              <a:ea typeface="Cabin"/>
              <a:cs typeface="Cabin"/>
              <a:sym typeface="Cabin"/>
            </a:endParaRPr>
          </a:p>
          <a:p>
            <a:pPr marL="0" lvl="0" indent="0" algn="l" rtl="0">
              <a:spcBef>
                <a:spcPts val="0"/>
              </a:spcBef>
              <a:spcAft>
                <a:spcPts val="0"/>
              </a:spcAft>
              <a:buNone/>
            </a:pPr>
            <a:r>
              <a:rPr lang="en">
                <a:solidFill>
                  <a:schemeClr val="dk1"/>
                </a:solidFill>
                <a:latin typeface="Cabin"/>
                <a:ea typeface="Cabin"/>
                <a:cs typeface="Cabin"/>
                <a:sym typeface="Cabin"/>
              </a:rPr>
              <a:t>201935006 고효진</a:t>
            </a:r>
            <a:endParaRPr>
              <a:solidFill>
                <a:schemeClr val="dk1"/>
              </a:solidFill>
              <a:latin typeface="Cabin"/>
              <a:ea typeface="Cabin"/>
              <a:cs typeface="Cabin"/>
              <a:sym typeface="Cabin"/>
            </a:endParaRPr>
          </a:p>
          <a:p>
            <a:pPr marL="0" lvl="0" indent="0" algn="l" rtl="0">
              <a:spcBef>
                <a:spcPts val="0"/>
              </a:spcBef>
              <a:spcAft>
                <a:spcPts val="0"/>
              </a:spcAft>
              <a:buNone/>
            </a:pPr>
            <a:endParaRPr>
              <a:solidFill>
                <a:schemeClr val="dk1"/>
              </a:solidFill>
              <a:latin typeface="Cabin"/>
              <a:ea typeface="Cabin"/>
              <a:cs typeface="Cabin"/>
              <a:sym typeface="Cabin"/>
            </a:endParaRPr>
          </a:p>
        </p:txBody>
      </p:sp>
      <p:sp>
        <p:nvSpPr>
          <p:cNvPr id="2054" name="Google Shape;2054;p176"/>
          <p:cNvSpPr/>
          <p:nvPr/>
        </p:nvSpPr>
        <p:spPr>
          <a:xfrm>
            <a:off x="526975" y="3280550"/>
            <a:ext cx="3659100" cy="85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77"/>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085" name="Google Shape;1085;p7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aphicFrame>
        <p:nvGraphicFramePr>
          <p:cNvPr id="1086" name="Google Shape;1086;p77"/>
          <p:cNvGraphicFramePr/>
          <p:nvPr/>
        </p:nvGraphicFramePr>
        <p:xfrm>
          <a:off x="1602500" y="1213583"/>
          <a:ext cx="5845425" cy="2791170"/>
        </p:xfrm>
        <a:graphic>
          <a:graphicData uri="http://schemas.openxmlformats.org/drawingml/2006/table">
            <a:tbl>
              <a:tblPr>
                <a:noFill/>
                <a:tableStyleId>{9679C122-3969-43E0-AAFA-B898E956A5A8}</a:tableStyleId>
              </a:tblPr>
              <a:tblGrid>
                <a:gridCol w="1198575">
                  <a:extLst>
                    <a:ext uri="{9D8B030D-6E8A-4147-A177-3AD203B41FA5}">
                      <a16:colId xmlns:a16="http://schemas.microsoft.com/office/drawing/2014/main" val="20000"/>
                    </a:ext>
                  </a:extLst>
                </a:gridCol>
                <a:gridCol w="635375">
                  <a:extLst>
                    <a:ext uri="{9D8B030D-6E8A-4147-A177-3AD203B41FA5}">
                      <a16:colId xmlns:a16="http://schemas.microsoft.com/office/drawing/2014/main" val="20001"/>
                    </a:ext>
                  </a:extLst>
                </a:gridCol>
                <a:gridCol w="4011475">
                  <a:extLst>
                    <a:ext uri="{9D8B030D-6E8A-4147-A177-3AD203B41FA5}">
                      <a16:colId xmlns:a16="http://schemas.microsoft.com/office/drawing/2014/main" val="20002"/>
                    </a:ext>
                  </a:extLst>
                </a:gridCol>
              </a:tblGrid>
              <a:tr h="368250">
                <a:tc>
                  <a:txBody>
                    <a:bodyPr/>
                    <a:lstStyle/>
                    <a:p>
                      <a:pPr marL="0" lvl="0" indent="0" algn="l" rtl="0">
                        <a:spcBef>
                          <a:spcPts val="0"/>
                        </a:spcBef>
                        <a:spcAft>
                          <a:spcPts val="0"/>
                        </a:spcAft>
                        <a:buNone/>
                      </a:pPr>
                      <a:r>
                        <a:rPr lang="en" sz="700" b="1" dirty="0">
                          <a:solidFill>
                            <a:schemeClr val="lt1"/>
                          </a:solidFill>
                          <a:latin typeface="Quicksand"/>
                          <a:ea typeface="Quicksand"/>
                          <a:cs typeface="Quicksand"/>
                          <a:sym typeface="Quicksand"/>
                        </a:rPr>
                        <a:t>Feature Name</a:t>
                      </a:r>
                      <a:endParaRPr sz="700" b="1" dirty="0">
                        <a:solidFill>
                          <a:schemeClr val="lt1"/>
                        </a:solidFill>
                        <a:latin typeface="Quicksand"/>
                        <a:ea typeface="Quicksand"/>
                        <a:cs typeface="Quicksand"/>
                        <a:sym typeface="Quicksand"/>
                      </a:endParaRPr>
                    </a:p>
                  </a:txBody>
                  <a:tcPr marL="91425" marR="91425" marT="91425" marB="91425">
                    <a:solidFill>
                      <a:srgbClr val="666666"/>
                    </a:solidFill>
                  </a:tcPr>
                </a:tc>
                <a:tc>
                  <a:txBody>
                    <a:bodyPr/>
                    <a:lstStyle/>
                    <a:p>
                      <a:pPr marL="0" lvl="0" indent="0" algn="l" rtl="0">
                        <a:spcBef>
                          <a:spcPts val="0"/>
                        </a:spcBef>
                        <a:spcAft>
                          <a:spcPts val="0"/>
                        </a:spcAft>
                        <a:buNone/>
                      </a:pPr>
                      <a:r>
                        <a:rPr lang="en" sz="700">
                          <a:solidFill>
                            <a:schemeClr val="lt1"/>
                          </a:solidFill>
                          <a:latin typeface="Quicksand"/>
                          <a:ea typeface="Quicksand"/>
                          <a:cs typeface="Quicksand"/>
                          <a:sym typeface="Quicksand"/>
                        </a:rPr>
                        <a:t>Data type</a:t>
                      </a:r>
                      <a:endParaRPr sz="700">
                        <a:solidFill>
                          <a:schemeClr val="lt1"/>
                        </a:solidFill>
                        <a:latin typeface="Quicksand"/>
                        <a:ea typeface="Quicksand"/>
                        <a:cs typeface="Quicksand"/>
                        <a:sym typeface="Quicksand"/>
                      </a:endParaRPr>
                    </a:p>
                  </a:txBody>
                  <a:tcPr marL="91425" marR="91425" marT="91425" marB="91425">
                    <a:solidFill>
                      <a:srgbClr val="666666"/>
                    </a:solidFill>
                  </a:tcPr>
                </a:tc>
                <a:tc>
                  <a:txBody>
                    <a:bodyPr/>
                    <a:lstStyle/>
                    <a:p>
                      <a:pPr marL="0" lvl="0" indent="0" algn="l" rtl="0">
                        <a:spcBef>
                          <a:spcPts val="0"/>
                        </a:spcBef>
                        <a:spcAft>
                          <a:spcPts val="0"/>
                        </a:spcAft>
                        <a:buNone/>
                      </a:pPr>
                      <a:r>
                        <a:rPr lang="en" sz="700">
                          <a:solidFill>
                            <a:schemeClr val="lt1"/>
                          </a:solidFill>
                          <a:latin typeface="Quicksand"/>
                          <a:ea typeface="Quicksand"/>
                          <a:cs typeface="Quicksand"/>
                          <a:sym typeface="Quicksand"/>
                        </a:rPr>
                        <a:t>Feature Description</a:t>
                      </a:r>
                      <a:endParaRPr sz="700">
                        <a:solidFill>
                          <a:schemeClr val="lt1"/>
                        </a:solidFill>
                        <a:latin typeface="Quicksand"/>
                        <a:ea typeface="Quicksand"/>
                        <a:cs typeface="Quicksand"/>
                        <a:sym typeface="Quicksand"/>
                      </a:endParaRPr>
                    </a:p>
                  </a:txBody>
                  <a:tcPr marL="91425" marR="91425" marT="91425" marB="91425">
                    <a:solidFill>
                      <a:srgbClr val="666666"/>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r>
                        <a:rPr lang="en" sz="700">
                          <a:latin typeface="Quicksand"/>
                          <a:ea typeface="Quicksand"/>
                          <a:cs typeface="Quicksand"/>
                          <a:sym typeface="Quicksand"/>
                        </a:rPr>
                        <a:t>Browser</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ID of browsers from which the session took place.</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r>
                        <a:rPr lang="en" sz="700">
                          <a:latin typeface="Quicksand"/>
                          <a:ea typeface="Quicksand"/>
                          <a:cs typeface="Quicksand"/>
                          <a:sym typeface="Quicksand"/>
                        </a:rPr>
                        <a:t>Region</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ID of regions from which the session took place</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2"/>
                  </a:ext>
                </a:extLst>
              </a:tr>
              <a:tr h="289525">
                <a:tc>
                  <a:txBody>
                    <a:bodyPr/>
                    <a:lstStyle/>
                    <a:p>
                      <a:pPr marL="0" lvl="0" indent="0" algn="l" rtl="0">
                        <a:spcBef>
                          <a:spcPts val="0"/>
                        </a:spcBef>
                        <a:spcAft>
                          <a:spcPts val="0"/>
                        </a:spcAft>
                        <a:buNone/>
                      </a:pPr>
                      <a:r>
                        <a:rPr lang="en" sz="700">
                          <a:latin typeface="Quicksand"/>
                          <a:ea typeface="Quicksand"/>
                          <a:cs typeface="Quicksand"/>
                          <a:sym typeface="Quicksand"/>
                        </a:rPr>
                        <a:t>Traffic Type</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ID of different types of sources from which the users landed on the website</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3"/>
                  </a:ext>
                </a:extLst>
              </a:tr>
              <a:tr h="289525">
                <a:tc>
                  <a:txBody>
                    <a:bodyPr/>
                    <a:lstStyle/>
                    <a:p>
                      <a:pPr marL="0" lvl="0" indent="0" algn="l" rtl="0">
                        <a:spcBef>
                          <a:spcPts val="0"/>
                        </a:spcBef>
                        <a:spcAft>
                          <a:spcPts val="0"/>
                        </a:spcAft>
                        <a:buNone/>
                      </a:pPr>
                      <a:r>
                        <a:rPr lang="en" sz="700">
                          <a:latin typeface="Quicksand"/>
                          <a:ea typeface="Quicksand"/>
                          <a:cs typeface="Quicksand"/>
                          <a:sym typeface="Quicksand"/>
                        </a:rPr>
                        <a:t>Visitor Type</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String</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Visitor type as “New Visitor”, “Returning Visitor” and “Other”</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4"/>
                  </a:ext>
                </a:extLst>
              </a:tr>
              <a:tr h="289525">
                <a:tc>
                  <a:txBody>
                    <a:bodyPr/>
                    <a:lstStyle/>
                    <a:p>
                      <a:pPr marL="0" lvl="0" indent="0" algn="l" rtl="0">
                        <a:spcBef>
                          <a:spcPts val="0"/>
                        </a:spcBef>
                        <a:spcAft>
                          <a:spcPts val="0"/>
                        </a:spcAft>
                        <a:buNone/>
                      </a:pPr>
                      <a:r>
                        <a:rPr lang="en" sz="700">
                          <a:latin typeface="Quicksand"/>
                          <a:ea typeface="Quicksand"/>
                          <a:cs typeface="Quicksand"/>
                          <a:sym typeface="Quicksand"/>
                        </a:rPr>
                        <a:t>Weekend</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Boolean</a:t>
                      </a:r>
                      <a:endParaRPr sz="700">
                        <a:latin typeface="Quicksand"/>
                        <a:ea typeface="Quicksand"/>
                        <a:cs typeface="Quicksand"/>
                        <a:sym typeface="Quicksand"/>
                      </a:endParaRPr>
                    </a:p>
                  </a:txBody>
                  <a:tcPr marL="91425" marR="91425" marT="91425" marB="91425"/>
                </a:tc>
                <a:tc>
                  <a:txBody>
                    <a:bodyPr/>
                    <a:lstStyle/>
                    <a:p>
                      <a:pPr marL="0" lvl="0" indent="0" algn="l" rtl="0">
                        <a:spcBef>
                          <a:spcPts val="0"/>
                        </a:spcBef>
                        <a:spcAft>
                          <a:spcPts val="0"/>
                        </a:spcAft>
                        <a:buNone/>
                      </a:pPr>
                      <a:r>
                        <a:rPr lang="en" sz="700">
                          <a:latin typeface="Quicksand"/>
                          <a:ea typeface="Quicksand"/>
                          <a:cs typeface="Quicksand"/>
                          <a:sym typeface="Quicksand"/>
                        </a:rPr>
                        <a:t>Whether the session was on a weekend or not</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5"/>
                  </a:ext>
                </a:extLst>
              </a:tr>
              <a:tr h="289525">
                <a:tc>
                  <a:txBody>
                    <a:bodyPr/>
                    <a:lstStyle/>
                    <a:p>
                      <a:pPr marL="0" lvl="0" indent="0" algn="l" rtl="0">
                        <a:spcBef>
                          <a:spcPts val="0"/>
                        </a:spcBef>
                        <a:spcAft>
                          <a:spcPts val="0"/>
                        </a:spcAft>
                        <a:buNone/>
                      </a:pPr>
                      <a:r>
                        <a:rPr lang="en" sz="700">
                          <a:latin typeface="Quicksand"/>
                          <a:ea typeface="Quicksand"/>
                          <a:cs typeface="Quicksand"/>
                          <a:sym typeface="Quicksand"/>
                        </a:rPr>
                        <a:t>Operating Systems</a:t>
                      </a:r>
                      <a:endParaRPr sz="700">
                        <a:latin typeface="Quicksand"/>
                        <a:ea typeface="Quicksand"/>
                        <a:cs typeface="Quicksand"/>
                        <a:sym typeface="Quicksand"/>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Integer</a:t>
                      </a:r>
                      <a:endParaRPr sz="700">
                        <a:latin typeface="Quicksand"/>
                        <a:ea typeface="Quicksand"/>
                        <a:cs typeface="Quicksand"/>
                        <a:sym typeface="Quicksand"/>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Operating system of the visitor</a:t>
                      </a:r>
                      <a:endParaRPr sz="700">
                        <a:latin typeface="Quicksand"/>
                        <a:ea typeface="Quicksand"/>
                        <a:cs typeface="Quicksand"/>
                        <a:sym typeface="Quicksand"/>
                      </a:endParaRPr>
                    </a:p>
                  </a:txBody>
                  <a:tcPr marL="91425" marR="91425" marT="91425" marB="91425"/>
                </a:tc>
                <a:extLst>
                  <a:ext uri="{0D108BD9-81ED-4DB2-BD59-A6C34878D82A}">
                    <a16:rowId xmlns:a16="http://schemas.microsoft.com/office/drawing/2014/main" val="10006"/>
                  </a:ext>
                </a:extLst>
              </a:tr>
              <a:tr h="289525">
                <a:tc>
                  <a:txBody>
                    <a:bodyPr/>
                    <a:lstStyle/>
                    <a:p>
                      <a:pPr marL="0" lvl="0" indent="0" algn="l" rtl="0">
                        <a:spcBef>
                          <a:spcPts val="0"/>
                        </a:spcBef>
                        <a:spcAft>
                          <a:spcPts val="0"/>
                        </a:spcAft>
                        <a:buNone/>
                      </a:pPr>
                      <a:r>
                        <a:rPr lang="en" sz="700">
                          <a:latin typeface="Quicksand"/>
                          <a:ea typeface="Quicksand"/>
                          <a:cs typeface="Quicksand"/>
                          <a:sym typeface="Quicksand"/>
                        </a:rPr>
                        <a:t>Month</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Boolean</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a:latin typeface="Quicksand"/>
                          <a:ea typeface="Quicksand"/>
                          <a:cs typeface="Quicksand"/>
                          <a:sym typeface="Quicksand"/>
                        </a:rPr>
                        <a:t>Month value of the visit date</a:t>
                      </a:r>
                      <a:endParaRPr sz="700">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368250">
                <a:tc>
                  <a:txBody>
                    <a:bodyPr/>
                    <a:lstStyle/>
                    <a:p>
                      <a:pPr marL="0" lvl="0" indent="0" algn="l" rtl="0">
                        <a:spcBef>
                          <a:spcPts val="0"/>
                        </a:spcBef>
                        <a:spcAft>
                          <a:spcPts val="0"/>
                        </a:spcAft>
                        <a:buNone/>
                      </a:pPr>
                      <a:r>
                        <a:rPr lang="en" sz="700" b="1">
                          <a:solidFill>
                            <a:srgbClr val="FF0000"/>
                          </a:solidFill>
                          <a:latin typeface="Quicksand"/>
                          <a:ea typeface="Quicksand"/>
                          <a:cs typeface="Quicksand"/>
                          <a:sym typeface="Quicksand"/>
                        </a:rPr>
                        <a:t>Revenue (Target Value)</a:t>
                      </a:r>
                      <a:endParaRPr sz="700" b="1">
                        <a:solidFill>
                          <a:srgbClr val="FF0000"/>
                        </a:solidFill>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FF0000"/>
                          </a:solidFill>
                          <a:latin typeface="Quicksand"/>
                          <a:ea typeface="Quicksand"/>
                          <a:cs typeface="Quicksand"/>
                          <a:sym typeface="Quicksand"/>
                        </a:rPr>
                        <a:t>Boolean</a:t>
                      </a:r>
                      <a:endParaRPr sz="700" b="1">
                        <a:solidFill>
                          <a:srgbClr val="FF0000"/>
                        </a:solidFill>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700" b="1" dirty="0">
                          <a:solidFill>
                            <a:srgbClr val="FF0000"/>
                          </a:solidFill>
                          <a:latin typeface="Quicksand"/>
                          <a:ea typeface="Quicksand"/>
                          <a:cs typeface="Quicksand"/>
                          <a:sym typeface="Quicksand"/>
                        </a:rPr>
                        <a:t>Whether the user contributed to the revenue by purchasing or not</a:t>
                      </a:r>
                      <a:endParaRPr sz="700" b="1" dirty="0">
                        <a:solidFill>
                          <a:srgbClr val="FF0000"/>
                        </a:solidFill>
                        <a:latin typeface="Quicksand"/>
                        <a:ea typeface="Quicksand"/>
                        <a:cs typeface="Quicksand"/>
                        <a:sym typeface="Quicksand"/>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087" name="Google Shape;1087;p77"/>
          <p:cNvSpPr txBox="1">
            <a:spLocks noGrp="1"/>
          </p:cNvSpPr>
          <p:nvPr>
            <p:ph type="subTitle" idx="4294967295"/>
          </p:nvPr>
        </p:nvSpPr>
        <p:spPr>
          <a:xfrm>
            <a:off x="449300" y="1213575"/>
            <a:ext cx="11532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Categorical Features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7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093" name="Google Shape;1093;p78"/>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094" name="Google Shape;1094;p78"/>
          <p:cNvSpPr txBox="1">
            <a:spLocks noGrp="1"/>
          </p:cNvSpPr>
          <p:nvPr>
            <p:ph type="subTitle" idx="4294967295"/>
          </p:nvPr>
        </p:nvSpPr>
        <p:spPr>
          <a:xfrm>
            <a:off x="742050" y="1213575"/>
            <a:ext cx="14442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Dataset Information -</a:t>
            </a:r>
            <a:endParaRPr/>
          </a:p>
        </p:txBody>
      </p:sp>
      <p:pic>
        <p:nvPicPr>
          <p:cNvPr id="1095" name="Google Shape;1095;p78"/>
          <p:cNvPicPr preferRelativeResize="0"/>
          <p:nvPr/>
        </p:nvPicPr>
        <p:blipFill>
          <a:blip r:embed="rId3">
            <a:alphaModFix/>
          </a:blip>
          <a:stretch>
            <a:fillRect/>
          </a:stretch>
        </p:blipFill>
        <p:spPr>
          <a:xfrm>
            <a:off x="2805475" y="1166850"/>
            <a:ext cx="2428150" cy="320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7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101" name="Google Shape;1101;p79"/>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102" name="Google Shape;1102;p79"/>
          <p:cNvSpPr txBox="1">
            <a:spLocks noGrp="1"/>
          </p:cNvSpPr>
          <p:nvPr>
            <p:ph type="subTitle" idx="4294967295"/>
          </p:nvPr>
        </p:nvSpPr>
        <p:spPr>
          <a:xfrm>
            <a:off x="742050" y="1213575"/>
            <a:ext cx="13704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Dataset Description -</a:t>
            </a:r>
            <a:endParaRPr/>
          </a:p>
        </p:txBody>
      </p:sp>
      <p:pic>
        <p:nvPicPr>
          <p:cNvPr id="1103" name="Google Shape;1103;p79"/>
          <p:cNvPicPr preferRelativeResize="0"/>
          <p:nvPr/>
        </p:nvPicPr>
        <p:blipFill>
          <a:blip r:embed="rId3">
            <a:alphaModFix/>
          </a:blip>
          <a:stretch>
            <a:fillRect/>
          </a:stretch>
        </p:blipFill>
        <p:spPr>
          <a:xfrm>
            <a:off x="1565925" y="1798325"/>
            <a:ext cx="6012149" cy="2524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8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1109" name="Google Shape;1109;p80"/>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110" name="Google Shape;1110;p80"/>
          <p:cNvSpPr txBox="1">
            <a:spLocks noGrp="1"/>
          </p:cNvSpPr>
          <p:nvPr>
            <p:ph type="subTitle" idx="4294967295"/>
          </p:nvPr>
        </p:nvSpPr>
        <p:spPr>
          <a:xfrm>
            <a:off x="742050" y="1213575"/>
            <a:ext cx="11532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Dataset head -</a:t>
            </a:r>
            <a:endParaRPr/>
          </a:p>
        </p:txBody>
      </p:sp>
      <p:pic>
        <p:nvPicPr>
          <p:cNvPr id="1111" name="Google Shape;1111;p80"/>
          <p:cNvPicPr preferRelativeResize="0"/>
          <p:nvPr/>
        </p:nvPicPr>
        <p:blipFill>
          <a:blip r:embed="rId3">
            <a:alphaModFix/>
          </a:blip>
          <a:stretch>
            <a:fillRect/>
          </a:stretch>
        </p:blipFill>
        <p:spPr>
          <a:xfrm>
            <a:off x="631038" y="1884375"/>
            <a:ext cx="7881925" cy="188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8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1117" name="Google Shape;1117;p81"/>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118" name="Google Shape;1118;p81"/>
          <p:cNvSpPr txBox="1">
            <a:spLocks noGrp="1"/>
          </p:cNvSpPr>
          <p:nvPr>
            <p:ph type="subTitle" idx="4294967295"/>
          </p:nvPr>
        </p:nvSpPr>
        <p:spPr>
          <a:xfrm>
            <a:off x="742050" y="1213575"/>
            <a:ext cx="11532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Dataset head -</a:t>
            </a:r>
            <a:endParaRPr/>
          </a:p>
        </p:txBody>
      </p:sp>
      <p:pic>
        <p:nvPicPr>
          <p:cNvPr id="1119" name="Google Shape;1119;p81"/>
          <p:cNvPicPr preferRelativeResize="0"/>
          <p:nvPr/>
        </p:nvPicPr>
        <p:blipFill>
          <a:blip r:embed="rId3">
            <a:alphaModFix/>
          </a:blip>
          <a:stretch>
            <a:fillRect/>
          </a:stretch>
        </p:blipFill>
        <p:spPr>
          <a:xfrm>
            <a:off x="1477463" y="1706800"/>
            <a:ext cx="6189076" cy="229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8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1125" name="Google Shape;1125;p82"/>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126" name="Google Shape;1126;p82"/>
          <p:cNvSpPr txBox="1">
            <a:spLocks noGrp="1"/>
          </p:cNvSpPr>
          <p:nvPr>
            <p:ph type="subTitle" idx="4294967295"/>
          </p:nvPr>
        </p:nvSpPr>
        <p:spPr>
          <a:xfrm>
            <a:off x="742050" y="1213575"/>
            <a:ext cx="11532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Dataset boxplot -</a:t>
            </a:r>
            <a:endParaRPr/>
          </a:p>
        </p:txBody>
      </p:sp>
      <p:pic>
        <p:nvPicPr>
          <p:cNvPr id="1127" name="Google Shape;1127;p82"/>
          <p:cNvPicPr preferRelativeResize="0"/>
          <p:nvPr/>
        </p:nvPicPr>
        <p:blipFill>
          <a:blip r:embed="rId3">
            <a:alphaModFix/>
          </a:blip>
          <a:stretch>
            <a:fillRect/>
          </a:stretch>
        </p:blipFill>
        <p:spPr>
          <a:xfrm>
            <a:off x="742050" y="1847625"/>
            <a:ext cx="7398364" cy="2467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83"/>
          <p:cNvSpPr/>
          <p:nvPr/>
        </p:nvSpPr>
        <p:spPr>
          <a:xfrm>
            <a:off x="2978850" y="680413"/>
            <a:ext cx="1508400" cy="150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3" name="Google Shape;1133;p8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1134" name="Google Shape;1134;p83"/>
          <p:cNvSpPr txBox="1">
            <a:spLocks noGrp="1"/>
          </p:cNvSpPr>
          <p:nvPr>
            <p:ph type="title"/>
          </p:nvPr>
        </p:nvSpPr>
        <p:spPr>
          <a:xfrm flipH="1">
            <a:off x="2945400" y="931213"/>
            <a:ext cx="1575300" cy="10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35" name="Google Shape;1135;p83"/>
          <p:cNvSpPr txBox="1">
            <a:spLocks noGrp="1"/>
          </p:cNvSpPr>
          <p:nvPr>
            <p:ph type="title" idx="2"/>
          </p:nvPr>
        </p:nvSpPr>
        <p:spPr>
          <a:xfrm>
            <a:off x="1058571" y="2375638"/>
            <a:ext cx="3521700" cy="8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a:t>Preprocessing</a:t>
            </a:r>
            <a:endParaRPr sz="3200"/>
          </a:p>
          <a:p>
            <a:pPr marL="0" lvl="0" indent="0" algn="r" rtl="0">
              <a:spcBef>
                <a:spcPts val="0"/>
              </a:spcBef>
              <a:spcAft>
                <a:spcPts val="0"/>
              </a:spcAft>
              <a:buNone/>
            </a:pPr>
            <a:endParaRPr sz="3200"/>
          </a:p>
        </p:txBody>
      </p:sp>
      <p:sp>
        <p:nvSpPr>
          <p:cNvPr id="1136" name="Google Shape;1136;p83"/>
          <p:cNvSpPr txBox="1">
            <a:spLocks noGrp="1"/>
          </p:cNvSpPr>
          <p:nvPr>
            <p:ph type="subTitle" idx="1"/>
          </p:nvPr>
        </p:nvSpPr>
        <p:spPr>
          <a:xfrm>
            <a:off x="1058571" y="3252550"/>
            <a:ext cx="3233400" cy="58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 Preprocessing</a:t>
            </a:r>
            <a:endParaRPr/>
          </a:p>
          <a:p>
            <a:pPr marL="0" lvl="0" indent="0" algn="r" rtl="0">
              <a:spcBef>
                <a:spcPts val="0"/>
              </a:spcBef>
              <a:spcAft>
                <a:spcPts val="0"/>
              </a:spcAft>
              <a:buNone/>
            </a:pPr>
            <a:endParaRPr/>
          </a:p>
        </p:txBody>
      </p:sp>
      <p:sp>
        <p:nvSpPr>
          <p:cNvPr id="1137" name="Google Shape;1137;p83"/>
          <p:cNvSpPr/>
          <p:nvPr/>
        </p:nvSpPr>
        <p:spPr>
          <a:xfrm>
            <a:off x="4369396" y="3376924"/>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3"/>
          <p:cNvSpPr/>
          <p:nvPr/>
        </p:nvSpPr>
        <p:spPr>
          <a:xfrm>
            <a:off x="7766732" y="7135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3"/>
          <p:cNvSpPr/>
          <p:nvPr/>
        </p:nvSpPr>
        <p:spPr>
          <a:xfrm>
            <a:off x="7766732" y="2006082"/>
            <a:ext cx="244359" cy="244418"/>
          </a:xfrm>
          <a:custGeom>
            <a:avLst/>
            <a:gdLst/>
            <a:ahLst/>
            <a:cxnLst/>
            <a:rect l="l" t="t" r="r" b="b"/>
            <a:pathLst>
              <a:path w="4154"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3"/>
          <p:cNvSpPr/>
          <p:nvPr/>
        </p:nvSpPr>
        <p:spPr>
          <a:xfrm>
            <a:off x="6905024" y="71355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3"/>
          <p:cNvSpPr/>
          <p:nvPr/>
        </p:nvSpPr>
        <p:spPr>
          <a:xfrm>
            <a:off x="6867495" y="713492"/>
            <a:ext cx="1180029" cy="1106439"/>
          </a:xfrm>
          <a:custGeom>
            <a:avLst/>
            <a:gdLst/>
            <a:ahLst/>
            <a:cxnLst/>
            <a:rect l="l" t="t" r="r" b="b"/>
            <a:pathLst>
              <a:path w="20060" h="18809" extrusionOk="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3"/>
          <p:cNvSpPr/>
          <p:nvPr/>
        </p:nvSpPr>
        <p:spPr>
          <a:xfrm>
            <a:off x="7753084" y="2867532"/>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3"/>
          <p:cNvSpPr/>
          <p:nvPr/>
        </p:nvSpPr>
        <p:spPr>
          <a:xfrm>
            <a:off x="6905024" y="2440512"/>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3"/>
          <p:cNvSpPr/>
          <p:nvPr/>
        </p:nvSpPr>
        <p:spPr>
          <a:xfrm>
            <a:off x="7756382" y="200996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3"/>
          <p:cNvSpPr/>
          <p:nvPr/>
        </p:nvSpPr>
        <p:spPr>
          <a:xfrm rot="5400000">
            <a:off x="7110640" y="1791633"/>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84"/>
          <p:cNvSpPr txBox="1">
            <a:spLocks noGrp="1"/>
          </p:cNvSpPr>
          <p:nvPr>
            <p:ph type="title"/>
          </p:nvPr>
        </p:nvSpPr>
        <p:spPr>
          <a:xfrm>
            <a:off x="1431375" y="1097250"/>
            <a:ext cx="47850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Preprocessing</a:t>
            </a:r>
            <a:endParaRPr/>
          </a:p>
        </p:txBody>
      </p:sp>
      <p:sp>
        <p:nvSpPr>
          <p:cNvPr id="1151" name="Google Shape;1151;p84"/>
          <p:cNvSpPr txBox="1">
            <a:spLocks noGrp="1"/>
          </p:cNvSpPr>
          <p:nvPr>
            <p:ph type="subTitle" idx="1"/>
          </p:nvPr>
        </p:nvSpPr>
        <p:spPr>
          <a:xfrm>
            <a:off x="1635025" y="2050047"/>
            <a:ext cx="5446500" cy="2235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sz="1800" b="1" dirty="0"/>
              <a:t>Cleaning Dirty Data - </a:t>
            </a:r>
            <a:endParaRPr sz="1800" b="1" dirty="0"/>
          </a:p>
          <a:p>
            <a:pPr marL="457200" lvl="0" indent="0" algn="l" rtl="0">
              <a:spcBef>
                <a:spcPts val="0"/>
              </a:spcBef>
              <a:spcAft>
                <a:spcPts val="0"/>
              </a:spcAft>
              <a:buNone/>
            </a:pPr>
            <a:r>
              <a:rPr lang="en" sz="1800" b="1" dirty="0"/>
              <a:t>Missing, Wrong, Unusable Data (Replace it)</a:t>
            </a:r>
            <a:endParaRPr sz="1800" b="1" dirty="0"/>
          </a:p>
          <a:p>
            <a:pPr marL="457200" lvl="0" indent="0" algn="l" rtl="0">
              <a:spcBef>
                <a:spcPts val="0"/>
              </a:spcBef>
              <a:spcAft>
                <a:spcPts val="0"/>
              </a:spcAft>
              <a:buNone/>
            </a:pPr>
            <a:endParaRPr sz="1800" b="1" dirty="0"/>
          </a:p>
          <a:p>
            <a:pPr marL="114300" lvl="0" indent="0" algn="l" rtl="0">
              <a:spcBef>
                <a:spcPts val="0"/>
              </a:spcBef>
              <a:spcAft>
                <a:spcPts val="0"/>
              </a:spcAft>
              <a:buSzPts val="1800"/>
            </a:pPr>
            <a:r>
              <a:rPr lang="en-US" altLang="ko-KR" sz="1800" b="1" dirty="0"/>
              <a:t>2.  </a:t>
            </a:r>
            <a:r>
              <a:rPr lang="en" sz="1800" b="1" dirty="0"/>
              <a:t>Outlier detection -</a:t>
            </a:r>
            <a:endParaRPr sz="1800" b="1" dirty="0"/>
          </a:p>
          <a:p>
            <a:pPr marL="457200" lvl="0" indent="0" algn="l" rtl="0">
              <a:spcBef>
                <a:spcPts val="0"/>
              </a:spcBef>
              <a:spcAft>
                <a:spcPts val="0"/>
              </a:spcAft>
              <a:buNone/>
            </a:pPr>
            <a:r>
              <a:rPr lang="en" sz="1800" b="1" dirty="0"/>
              <a:t>Using the Z-score (numerical)</a:t>
            </a:r>
            <a:endParaRPr sz="1800" b="1" dirty="0"/>
          </a:p>
          <a:p>
            <a:pPr marL="457200" lvl="0" indent="0" algn="l" rtl="0">
              <a:spcBef>
                <a:spcPts val="0"/>
              </a:spcBef>
              <a:spcAft>
                <a:spcPts val="0"/>
              </a:spcAft>
              <a:buNone/>
            </a:pPr>
            <a:r>
              <a:rPr lang="en" sz="1800" b="1" dirty="0"/>
              <a:t>and Box-plot (categorical)</a:t>
            </a:r>
            <a:endParaRPr sz="1800" b="1" dirty="0"/>
          </a:p>
        </p:txBody>
      </p:sp>
      <p:sp>
        <p:nvSpPr>
          <p:cNvPr id="1152" name="Google Shape;1152;p8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1153" name="Google Shape;1153;p84"/>
          <p:cNvSpPr/>
          <p:nvPr/>
        </p:nvSpPr>
        <p:spPr>
          <a:xfrm>
            <a:off x="1431375" y="21747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67"/>
          <p:cNvSpPr/>
          <p:nvPr/>
        </p:nvSpPr>
        <p:spPr>
          <a:xfrm>
            <a:off x="3358974" y="2584466"/>
            <a:ext cx="834000" cy="604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7"/>
          <p:cNvSpPr/>
          <p:nvPr/>
        </p:nvSpPr>
        <p:spPr>
          <a:xfrm>
            <a:off x="4948373" y="2584466"/>
            <a:ext cx="834000" cy="604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7"/>
          <p:cNvSpPr/>
          <p:nvPr/>
        </p:nvSpPr>
        <p:spPr>
          <a:xfrm>
            <a:off x="3358974" y="1512938"/>
            <a:ext cx="834000" cy="604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7"/>
          <p:cNvSpPr/>
          <p:nvPr/>
        </p:nvSpPr>
        <p:spPr>
          <a:xfrm>
            <a:off x="4948373" y="1512938"/>
            <a:ext cx="834000" cy="604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7"/>
          <p:cNvSpPr txBox="1">
            <a:spLocks noGrp="1"/>
          </p:cNvSpPr>
          <p:nvPr>
            <p:ph type="title"/>
          </p:nvPr>
        </p:nvSpPr>
        <p:spPr>
          <a:xfrm flipH="1">
            <a:off x="3277673" y="1568253"/>
            <a:ext cx="9966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63" name="Google Shape;963;p67"/>
          <p:cNvSpPr txBox="1">
            <a:spLocks noGrp="1"/>
          </p:cNvSpPr>
          <p:nvPr>
            <p:ph type="subTitle" idx="1"/>
          </p:nvPr>
        </p:nvSpPr>
        <p:spPr>
          <a:xfrm>
            <a:off x="742050" y="1719650"/>
            <a:ext cx="2306100" cy="43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Problem Statement &amp;</a:t>
            </a:r>
            <a:endParaRPr/>
          </a:p>
          <a:p>
            <a:pPr marL="0" lvl="0" indent="0" algn="r" rtl="0">
              <a:spcBef>
                <a:spcPts val="0"/>
              </a:spcBef>
              <a:spcAft>
                <a:spcPts val="0"/>
              </a:spcAft>
              <a:buNone/>
            </a:pPr>
            <a:r>
              <a:rPr lang="en"/>
              <a:t>Business Objective</a:t>
            </a:r>
            <a:endParaRPr/>
          </a:p>
        </p:txBody>
      </p:sp>
      <p:sp>
        <p:nvSpPr>
          <p:cNvPr id="964" name="Google Shape;964;p67"/>
          <p:cNvSpPr txBox="1">
            <a:spLocks noGrp="1"/>
          </p:cNvSpPr>
          <p:nvPr>
            <p:ph type="subTitle" idx="2"/>
          </p:nvPr>
        </p:nvSpPr>
        <p:spPr>
          <a:xfrm>
            <a:off x="742050" y="1400275"/>
            <a:ext cx="2306100" cy="24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Objective</a:t>
            </a:r>
            <a:endParaRPr/>
          </a:p>
        </p:txBody>
      </p:sp>
      <p:sp>
        <p:nvSpPr>
          <p:cNvPr id="965" name="Google Shape;965;p67"/>
          <p:cNvSpPr txBox="1">
            <a:spLocks noGrp="1"/>
          </p:cNvSpPr>
          <p:nvPr>
            <p:ph type="title" idx="3"/>
          </p:nvPr>
        </p:nvSpPr>
        <p:spPr>
          <a:xfrm>
            <a:off x="2270700" y="526625"/>
            <a:ext cx="4602600" cy="38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966" name="Google Shape;966;p67"/>
          <p:cNvSpPr txBox="1">
            <a:spLocks noGrp="1"/>
          </p:cNvSpPr>
          <p:nvPr>
            <p:ph type="title" idx="4"/>
          </p:nvPr>
        </p:nvSpPr>
        <p:spPr>
          <a:xfrm flipH="1">
            <a:off x="3277673" y="2639781"/>
            <a:ext cx="9966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67" name="Google Shape;967;p67"/>
          <p:cNvSpPr txBox="1">
            <a:spLocks noGrp="1"/>
          </p:cNvSpPr>
          <p:nvPr>
            <p:ph type="subTitle" idx="5"/>
          </p:nvPr>
        </p:nvSpPr>
        <p:spPr>
          <a:xfrm>
            <a:off x="742050" y="2790827"/>
            <a:ext cx="2306100" cy="43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Statistical description</a:t>
            </a:r>
            <a:endParaRPr/>
          </a:p>
          <a:p>
            <a:pPr marL="0" lvl="0" indent="0" algn="r" rtl="0">
              <a:spcBef>
                <a:spcPts val="0"/>
              </a:spcBef>
              <a:spcAft>
                <a:spcPts val="0"/>
              </a:spcAft>
              <a:buNone/>
            </a:pPr>
            <a:r>
              <a:rPr lang="en"/>
              <a:t>of the dataset</a:t>
            </a:r>
            <a:endParaRPr/>
          </a:p>
        </p:txBody>
      </p:sp>
      <p:sp>
        <p:nvSpPr>
          <p:cNvPr id="968" name="Google Shape;968;p67"/>
          <p:cNvSpPr txBox="1">
            <a:spLocks noGrp="1"/>
          </p:cNvSpPr>
          <p:nvPr>
            <p:ph type="subTitle" idx="6"/>
          </p:nvPr>
        </p:nvSpPr>
        <p:spPr>
          <a:xfrm>
            <a:off x="742050" y="2471451"/>
            <a:ext cx="2306100" cy="24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969" name="Google Shape;969;p67"/>
          <p:cNvSpPr txBox="1">
            <a:spLocks noGrp="1"/>
          </p:cNvSpPr>
          <p:nvPr>
            <p:ph type="title" idx="7"/>
          </p:nvPr>
        </p:nvSpPr>
        <p:spPr>
          <a:xfrm>
            <a:off x="4867073" y="1568253"/>
            <a:ext cx="9966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70" name="Google Shape;970;p67"/>
          <p:cNvSpPr txBox="1">
            <a:spLocks noGrp="1"/>
          </p:cNvSpPr>
          <p:nvPr>
            <p:ph type="subTitle" idx="8"/>
          </p:nvPr>
        </p:nvSpPr>
        <p:spPr>
          <a:xfrm flipH="1">
            <a:off x="6087150" y="1944975"/>
            <a:ext cx="23061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 &amp; clustering algorithm and it’s features</a:t>
            </a:r>
            <a:endParaRPr/>
          </a:p>
          <a:p>
            <a:pPr marL="0" lvl="0" indent="0" algn="l" rtl="0">
              <a:spcBef>
                <a:spcPts val="0"/>
              </a:spcBef>
              <a:spcAft>
                <a:spcPts val="0"/>
              </a:spcAft>
              <a:buNone/>
            </a:pPr>
            <a:endParaRPr/>
          </a:p>
        </p:txBody>
      </p:sp>
      <p:sp>
        <p:nvSpPr>
          <p:cNvPr id="971" name="Google Shape;971;p67"/>
          <p:cNvSpPr txBox="1">
            <a:spLocks noGrp="1"/>
          </p:cNvSpPr>
          <p:nvPr>
            <p:ph type="subTitle" idx="9"/>
          </p:nvPr>
        </p:nvSpPr>
        <p:spPr>
          <a:xfrm flipH="1">
            <a:off x="6087150" y="1608088"/>
            <a:ext cx="2306100" cy="24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a:t>
            </a:r>
            <a:endParaRPr/>
          </a:p>
          <a:p>
            <a:pPr marL="0" lvl="0" indent="0" algn="l" rtl="0">
              <a:spcBef>
                <a:spcPts val="0"/>
              </a:spcBef>
              <a:spcAft>
                <a:spcPts val="0"/>
              </a:spcAft>
              <a:buNone/>
            </a:pPr>
            <a:endParaRPr/>
          </a:p>
        </p:txBody>
      </p:sp>
      <p:sp>
        <p:nvSpPr>
          <p:cNvPr id="972" name="Google Shape;972;p67"/>
          <p:cNvSpPr txBox="1">
            <a:spLocks noGrp="1"/>
          </p:cNvSpPr>
          <p:nvPr>
            <p:ph type="title" idx="13"/>
          </p:nvPr>
        </p:nvSpPr>
        <p:spPr>
          <a:xfrm>
            <a:off x="4867073" y="2639781"/>
            <a:ext cx="9966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73" name="Google Shape;973;p67"/>
          <p:cNvSpPr txBox="1">
            <a:spLocks noGrp="1"/>
          </p:cNvSpPr>
          <p:nvPr>
            <p:ph type="subTitle" idx="14"/>
          </p:nvPr>
        </p:nvSpPr>
        <p:spPr>
          <a:xfrm flipH="1">
            <a:off x="6087150" y="2790821"/>
            <a:ext cx="2306100" cy="43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Evaluate the results</a:t>
            </a:r>
            <a:endParaRPr/>
          </a:p>
        </p:txBody>
      </p:sp>
      <p:sp>
        <p:nvSpPr>
          <p:cNvPr id="974" name="Google Shape;974;p67"/>
          <p:cNvSpPr txBox="1">
            <a:spLocks noGrp="1"/>
          </p:cNvSpPr>
          <p:nvPr>
            <p:ph type="subTitle" idx="15"/>
          </p:nvPr>
        </p:nvSpPr>
        <p:spPr>
          <a:xfrm flipH="1">
            <a:off x="6087150" y="2547645"/>
            <a:ext cx="2306100" cy="24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Evaluation</a:t>
            </a:r>
            <a:endParaRPr/>
          </a:p>
        </p:txBody>
      </p:sp>
      <p:sp>
        <p:nvSpPr>
          <p:cNvPr id="975" name="Google Shape;975;p6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976" name="Google Shape;976;p67"/>
          <p:cNvSpPr/>
          <p:nvPr/>
        </p:nvSpPr>
        <p:spPr>
          <a:xfrm>
            <a:off x="3363324" y="3612266"/>
            <a:ext cx="834000" cy="604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7"/>
          <p:cNvSpPr txBox="1">
            <a:spLocks noGrp="1"/>
          </p:cNvSpPr>
          <p:nvPr>
            <p:ph type="title" idx="4"/>
          </p:nvPr>
        </p:nvSpPr>
        <p:spPr>
          <a:xfrm flipH="1">
            <a:off x="3282023" y="3667581"/>
            <a:ext cx="9966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78" name="Google Shape;978;p67"/>
          <p:cNvSpPr txBox="1">
            <a:spLocks noGrp="1"/>
          </p:cNvSpPr>
          <p:nvPr>
            <p:ph type="subTitle" idx="5"/>
          </p:nvPr>
        </p:nvSpPr>
        <p:spPr>
          <a:xfrm>
            <a:off x="746400" y="3818627"/>
            <a:ext cx="2306100" cy="43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 Preprocessing</a:t>
            </a:r>
            <a:endParaRPr/>
          </a:p>
        </p:txBody>
      </p:sp>
      <p:sp>
        <p:nvSpPr>
          <p:cNvPr id="979" name="Google Shape;979;p67"/>
          <p:cNvSpPr txBox="1">
            <a:spLocks noGrp="1"/>
          </p:cNvSpPr>
          <p:nvPr>
            <p:ph type="subTitle" idx="6"/>
          </p:nvPr>
        </p:nvSpPr>
        <p:spPr>
          <a:xfrm>
            <a:off x="746400" y="3575451"/>
            <a:ext cx="2306100" cy="24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Preprocessing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8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1159" name="Google Shape;1159;p85"/>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160" name="Google Shape;1160;p85"/>
          <p:cNvSpPr txBox="1">
            <a:spLocks noGrp="1"/>
          </p:cNvSpPr>
          <p:nvPr>
            <p:ph type="subTitle" idx="4294967295"/>
          </p:nvPr>
        </p:nvSpPr>
        <p:spPr>
          <a:xfrm>
            <a:off x="742050" y="1104500"/>
            <a:ext cx="4018200" cy="431100"/>
          </a:xfrm>
          <a:prstGeom prst="rect">
            <a:avLst/>
          </a:prstGeom>
        </p:spPr>
        <p:txBody>
          <a:bodyPr spcFirstLastPara="1" wrap="square" lIns="91425" tIns="91425" rIns="91425" bIns="91425" anchor="ctr" anchorCtr="0">
            <a:noAutofit/>
          </a:bodyPr>
          <a:lstStyle/>
          <a:p>
            <a:pPr marL="457200" lvl="0" indent="-298450" algn="l" rtl="0">
              <a:spcBef>
                <a:spcPts val="0"/>
              </a:spcBef>
              <a:spcAft>
                <a:spcPts val="0"/>
              </a:spcAft>
              <a:buSzPts val="1100"/>
              <a:buAutoNum type="arabicPeriod"/>
            </a:pPr>
            <a:r>
              <a:rPr lang="en" sz="1100" b="1"/>
              <a:t>Cleaning Dirty Data - </a:t>
            </a:r>
            <a:endParaRPr sz="1100" b="1"/>
          </a:p>
          <a:p>
            <a:pPr marL="457200" lvl="0" indent="0" algn="l" rtl="0">
              <a:spcBef>
                <a:spcPts val="0"/>
              </a:spcBef>
              <a:spcAft>
                <a:spcPts val="0"/>
              </a:spcAft>
              <a:buNone/>
            </a:pPr>
            <a:r>
              <a:rPr lang="en" sz="1100" b="1"/>
              <a:t>Missing - </a:t>
            </a:r>
            <a:r>
              <a:rPr lang="en" sz="1100" b="1">
                <a:solidFill>
                  <a:srgbClr val="0000FF"/>
                </a:solidFill>
              </a:rPr>
              <a:t>Using ffill method</a:t>
            </a:r>
            <a:endParaRPr sz="1100" b="1">
              <a:solidFill>
                <a:srgbClr val="0000FF"/>
              </a:solidFill>
            </a:endParaRPr>
          </a:p>
        </p:txBody>
      </p:sp>
      <p:pic>
        <p:nvPicPr>
          <p:cNvPr id="1161" name="Google Shape;1161;p85"/>
          <p:cNvPicPr preferRelativeResize="0"/>
          <p:nvPr/>
        </p:nvPicPr>
        <p:blipFill>
          <a:blip r:embed="rId3">
            <a:alphaModFix/>
          </a:blip>
          <a:stretch>
            <a:fillRect/>
          </a:stretch>
        </p:blipFill>
        <p:spPr>
          <a:xfrm>
            <a:off x="1633400" y="1552000"/>
            <a:ext cx="1979032" cy="2813650"/>
          </a:xfrm>
          <a:prstGeom prst="rect">
            <a:avLst/>
          </a:prstGeom>
          <a:noFill/>
          <a:ln>
            <a:noFill/>
          </a:ln>
        </p:spPr>
      </p:pic>
      <p:sp>
        <p:nvSpPr>
          <p:cNvPr id="1162" name="Google Shape;1162;p85"/>
          <p:cNvSpPr/>
          <p:nvPr/>
        </p:nvSpPr>
        <p:spPr>
          <a:xfrm>
            <a:off x="4102500" y="2743263"/>
            <a:ext cx="939000" cy="4311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3" name="Google Shape;1163;p85"/>
          <p:cNvPicPr preferRelativeResize="0"/>
          <p:nvPr/>
        </p:nvPicPr>
        <p:blipFill>
          <a:blip r:embed="rId4">
            <a:alphaModFix/>
          </a:blip>
          <a:stretch>
            <a:fillRect/>
          </a:stretch>
        </p:blipFill>
        <p:spPr>
          <a:xfrm>
            <a:off x="5531575" y="1552000"/>
            <a:ext cx="2005216" cy="281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8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1169" name="Google Shape;1169;p86"/>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170" name="Google Shape;1170;p86"/>
          <p:cNvSpPr txBox="1">
            <a:spLocks noGrp="1"/>
          </p:cNvSpPr>
          <p:nvPr>
            <p:ph type="subTitle" idx="4294967295"/>
          </p:nvPr>
        </p:nvSpPr>
        <p:spPr>
          <a:xfrm>
            <a:off x="742050" y="1104500"/>
            <a:ext cx="4018200" cy="43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2.    Outlier detection -</a:t>
            </a:r>
            <a:endParaRPr sz="1100" b="1"/>
          </a:p>
          <a:p>
            <a:pPr marL="0" lvl="0" indent="0" algn="l" rtl="0">
              <a:spcBef>
                <a:spcPts val="0"/>
              </a:spcBef>
              <a:spcAft>
                <a:spcPts val="0"/>
              </a:spcAft>
              <a:buNone/>
            </a:pPr>
            <a:r>
              <a:rPr lang="en" sz="1100" b="1"/>
              <a:t>       Using the Z-score (numerical)</a:t>
            </a:r>
            <a:endParaRPr sz="400" b="1"/>
          </a:p>
        </p:txBody>
      </p:sp>
      <p:sp>
        <p:nvSpPr>
          <p:cNvPr id="1171" name="Google Shape;1171;p86"/>
          <p:cNvSpPr/>
          <p:nvPr/>
        </p:nvSpPr>
        <p:spPr>
          <a:xfrm>
            <a:off x="3904500" y="2736613"/>
            <a:ext cx="939000" cy="4311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2" name="Google Shape;1172;p86"/>
          <p:cNvPicPr preferRelativeResize="0"/>
          <p:nvPr/>
        </p:nvPicPr>
        <p:blipFill>
          <a:blip r:embed="rId3">
            <a:alphaModFix/>
          </a:blip>
          <a:stretch>
            <a:fillRect/>
          </a:stretch>
        </p:blipFill>
        <p:spPr>
          <a:xfrm>
            <a:off x="5100413" y="913625"/>
            <a:ext cx="2562421" cy="3506774"/>
          </a:xfrm>
          <a:prstGeom prst="rect">
            <a:avLst/>
          </a:prstGeom>
          <a:noFill/>
          <a:ln>
            <a:noFill/>
          </a:ln>
        </p:spPr>
      </p:pic>
      <p:pic>
        <p:nvPicPr>
          <p:cNvPr id="1173" name="Google Shape;1173;p86"/>
          <p:cNvPicPr preferRelativeResize="0"/>
          <p:nvPr/>
        </p:nvPicPr>
        <p:blipFill>
          <a:blip r:embed="rId4">
            <a:alphaModFix/>
          </a:blip>
          <a:stretch>
            <a:fillRect/>
          </a:stretch>
        </p:blipFill>
        <p:spPr>
          <a:xfrm>
            <a:off x="573200" y="2049275"/>
            <a:ext cx="3128499" cy="1805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8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1179" name="Google Shape;1179;p87"/>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180" name="Google Shape;1180;p87"/>
          <p:cNvSpPr txBox="1">
            <a:spLocks noGrp="1"/>
          </p:cNvSpPr>
          <p:nvPr>
            <p:ph type="subTitle" idx="4294967295"/>
          </p:nvPr>
        </p:nvSpPr>
        <p:spPr>
          <a:xfrm>
            <a:off x="742050" y="1104500"/>
            <a:ext cx="4018200" cy="43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2.    Outlier detection -</a:t>
            </a:r>
            <a:endParaRPr sz="1100" b="1"/>
          </a:p>
          <a:p>
            <a:pPr marL="0" lvl="0" indent="0" algn="l" rtl="0">
              <a:spcBef>
                <a:spcPts val="0"/>
              </a:spcBef>
              <a:spcAft>
                <a:spcPts val="0"/>
              </a:spcAft>
              <a:buNone/>
            </a:pPr>
            <a:r>
              <a:rPr lang="en" sz="1100" b="1"/>
              <a:t>       Using the Z-score (numerical)</a:t>
            </a:r>
            <a:endParaRPr sz="400" b="1"/>
          </a:p>
        </p:txBody>
      </p:sp>
      <p:sp>
        <p:nvSpPr>
          <p:cNvPr id="1181" name="Google Shape;1181;p87"/>
          <p:cNvSpPr/>
          <p:nvPr/>
        </p:nvSpPr>
        <p:spPr>
          <a:xfrm>
            <a:off x="3904500" y="2736613"/>
            <a:ext cx="939000" cy="4311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2" name="Google Shape;1182;p87"/>
          <p:cNvPicPr preferRelativeResize="0"/>
          <p:nvPr/>
        </p:nvPicPr>
        <p:blipFill>
          <a:blip r:embed="rId3">
            <a:alphaModFix/>
          </a:blip>
          <a:stretch>
            <a:fillRect/>
          </a:stretch>
        </p:blipFill>
        <p:spPr>
          <a:xfrm>
            <a:off x="889600" y="1569125"/>
            <a:ext cx="2884800" cy="2884800"/>
          </a:xfrm>
          <a:prstGeom prst="rect">
            <a:avLst/>
          </a:prstGeom>
          <a:noFill/>
          <a:ln>
            <a:noFill/>
          </a:ln>
        </p:spPr>
      </p:pic>
      <p:pic>
        <p:nvPicPr>
          <p:cNvPr id="1183" name="Google Shape;1183;p87"/>
          <p:cNvPicPr preferRelativeResize="0"/>
          <p:nvPr/>
        </p:nvPicPr>
        <p:blipFill>
          <a:blip r:embed="rId4">
            <a:alphaModFix/>
          </a:blip>
          <a:stretch>
            <a:fillRect/>
          </a:stretch>
        </p:blipFill>
        <p:spPr>
          <a:xfrm>
            <a:off x="4997625" y="1552350"/>
            <a:ext cx="2884800" cy="288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8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1189" name="Google Shape;1189;p88"/>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190" name="Google Shape;1190;p88"/>
          <p:cNvSpPr txBox="1">
            <a:spLocks noGrp="1"/>
          </p:cNvSpPr>
          <p:nvPr>
            <p:ph type="subTitle" idx="4294967295"/>
          </p:nvPr>
        </p:nvSpPr>
        <p:spPr>
          <a:xfrm>
            <a:off x="742050" y="1104500"/>
            <a:ext cx="4300800" cy="9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2.    Outlier detection -</a:t>
            </a:r>
            <a:endParaRPr sz="1100" b="1"/>
          </a:p>
          <a:p>
            <a:pPr marL="0" lvl="0" indent="0" algn="l" rtl="0">
              <a:spcBef>
                <a:spcPts val="0"/>
              </a:spcBef>
              <a:spcAft>
                <a:spcPts val="0"/>
              </a:spcAft>
              <a:buNone/>
            </a:pPr>
            <a:r>
              <a:rPr lang="en" sz="1100" b="1"/>
              <a:t>       Using the Z-score and check (categorical)</a:t>
            </a:r>
            <a:endParaRPr sz="1100" b="1"/>
          </a:p>
          <a:p>
            <a:pPr marL="0" lvl="0" indent="0" algn="l" rtl="0">
              <a:spcBef>
                <a:spcPts val="0"/>
              </a:spcBef>
              <a:spcAft>
                <a:spcPts val="0"/>
              </a:spcAft>
              <a:buNone/>
            </a:pPr>
            <a:endParaRPr sz="1100" b="1"/>
          </a:p>
          <a:p>
            <a:pPr marL="0" lvl="0" indent="0" algn="l" rtl="0">
              <a:spcBef>
                <a:spcPts val="0"/>
              </a:spcBef>
              <a:spcAft>
                <a:spcPts val="0"/>
              </a:spcAft>
              <a:buNone/>
            </a:pPr>
            <a:r>
              <a:rPr lang="en" sz="1100" b="1"/>
              <a:t>       Browser, Region, TrafficType, VisitorType,</a:t>
            </a:r>
            <a:endParaRPr sz="1100" b="1"/>
          </a:p>
          <a:p>
            <a:pPr marL="0" lvl="0" indent="0" algn="l" rtl="0">
              <a:spcBef>
                <a:spcPts val="0"/>
              </a:spcBef>
              <a:spcAft>
                <a:spcPts val="0"/>
              </a:spcAft>
              <a:buNone/>
            </a:pPr>
            <a:r>
              <a:rPr lang="en" sz="1100" b="1"/>
              <a:t>       Weekend, OperatingSystems, Month, </a:t>
            </a:r>
            <a:r>
              <a:rPr lang="en" sz="1100" b="1">
                <a:solidFill>
                  <a:srgbClr val="FF0000"/>
                </a:solidFill>
              </a:rPr>
              <a:t>Revenue(Target)</a:t>
            </a:r>
            <a:endParaRPr sz="1100" b="1">
              <a:solidFill>
                <a:srgbClr val="FF0000"/>
              </a:solidFill>
            </a:endParaRPr>
          </a:p>
        </p:txBody>
      </p:sp>
      <p:pic>
        <p:nvPicPr>
          <p:cNvPr id="1191" name="Google Shape;1191;p88"/>
          <p:cNvPicPr preferRelativeResize="0"/>
          <p:nvPr/>
        </p:nvPicPr>
        <p:blipFill>
          <a:blip r:embed="rId3">
            <a:alphaModFix/>
          </a:blip>
          <a:stretch>
            <a:fillRect/>
          </a:stretch>
        </p:blipFill>
        <p:spPr>
          <a:xfrm>
            <a:off x="862550" y="2173700"/>
            <a:ext cx="1510775" cy="2246700"/>
          </a:xfrm>
          <a:prstGeom prst="rect">
            <a:avLst/>
          </a:prstGeom>
          <a:noFill/>
          <a:ln>
            <a:noFill/>
          </a:ln>
        </p:spPr>
      </p:pic>
      <p:pic>
        <p:nvPicPr>
          <p:cNvPr id="1192" name="Google Shape;1192;p88"/>
          <p:cNvPicPr preferRelativeResize="0"/>
          <p:nvPr/>
        </p:nvPicPr>
        <p:blipFill>
          <a:blip r:embed="rId4">
            <a:alphaModFix/>
          </a:blip>
          <a:stretch>
            <a:fillRect/>
          </a:stretch>
        </p:blipFill>
        <p:spPr>
          <a:xfrm>
            <a:off x="4738050" y="2173700"/>
            <a:ext cx="1339106" cy="2246700"/>
          </a:xfrm>
          <a:prstGeom prst="rect">
            <a:avLst/>
          </a:prstGeom>
          <a:noFill/>
          <a:ln>
            <a:noFill/>
          </a:ln>
        </p:spPr>
      </p:pic>
      <p:sp>
        <p:nvSpPr>
          <p:cNvPr id="1193" name="Google Shape;1193;p88"/>
          <p:cNvSpPr/>
          <p:nvPr/>
        </p:nvSpPr>
        <p:spPr>
          <a:xfrm>
            <a:off x="2440950" y="3138893"/>
            <a:ext cx="293400" cy="1965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8"/>
          <p:cNvSpPr/>
          <p:nvPr/>
        </p:nvSpPr>
        <p:spPr>
          <a:xfrm>
            <a:off x="6131700" y="3138893"/>
            <a:ext cx="293400" cy="1965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5" name="Google Shape;1195;p88"/>
          <p:cNvPicPr preferRelativeResize="0"/>
          <p:nvPr/>
        </p:nvPicPr>
        <p:blipFill>
          <a:blip r:embed="rId5">
            <a:alphaModFix/>
          </a:blip>
          <a:stretch>
            <a:fillRect/>
          </a:stretch>
        </p:blipFill>
        <p:spPr>
          <a:xfrm>
            <a:off x="2776325" y="2173700"/>
            <a:ext cx="1639900" cy="2246700"/>
          </a:xfrm>
          <a:prstGeom prst="rect">
            <a:avLst/>
          </a:prstGeom>
          <a:noFill/>
          <a:ln>
            <a:noFill/>
          </a:ln>
        </p:spPr>
      </p:pic>
      <p:pic>
        <p:nvPicPr>
          <p:cNvPr id="1196" name="Google Shape;1196;p88"/>
          <p:cNvPicPr preferRelativeResize="0"/>
          <p:nvPr/>
        </p:nvPicPr>
        <p:blipFill>
          <a:blip r:embed="rId6">
            <a:alphaModFix/>
          </a:blip>
          <a:stretch>
            <a:fillRect/>
          </a:stretch>
        </p:blipFill>
        <p:spPr>
          <a:xfrm>
            <a:off x="6466750" y="2173700"/>
            <a:ext cx="1510775" cy="2239250"/>
          </a:xfrm>
          <a:prstGeom prst="rect">
            <a:avLst/>
          </a:prstGeom>
          <a:noFill/>
          <a:ln>
            <a:noFill/>
          </a:ln>
        </p:spPr>
      </p:pic>
      <p:pic>
        <p:nvPicPr>
          <p:cNvPr id="1197" name="Google Shape;1197;p88"/>
          <p:cNvPicPr preferRelativeResize="0"/>
          <p:nvPr/>
        </p:nvPicPr>
        <p:blipFill>
          <a:blip r:embed="rId7">
            <a:alphaModFix/>
          </a:blip>
          <a:stretch>
            <a:fillRect/>
          </a:stretch>
        </p:blipFill>
        <p:spPr>
          <a:xfrm>
            <a:off x="5659924" y="1204299"/>
            <a:ext cx="2317600" cy="814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8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1203" name="Google Shape;1203;p89"/>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204" name="Google Shape;1204;p89"/>
          <p:cNvSpPr txBox="1">
            <a:spLocks noGrp="1"/>
          </p:cNvSpPr>
          <p:nvPr>
            <p:ph type="subTitle" idx="4294967295"/>
          </p:nvPr>
        </p:nvSpPr>
        <p:spPr>
          <a:xfrm>
            <a:off x="742050" y="1104500"/>
            <a:ext cx="4300800" cy="9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2.    Outlier detection -</a:t>
            </a:r>
            <a:endParaRPr sz="1100" b="1"/>
          </a:p>
          <a:p>
            <a:pPr marL="0" lvl="0" indent="0" algn="l" rtl="0">
              <a:spcBef>
                <a:spcPts val="0"/>
              </a:spcBef>
              <a:spcAft>
                <a:spcPts val="0"/>
              </a:spcAft>
              <a:buNone/>
            </a:pPr>
            <a:r>
              <a:rPr lang="en" sz="1100" b="1"/>
              <a:t>       Using the Z-score and check (categorical)</a:t>
            </a:r>
            <a:endParaRPr sz="1100" b="1"/>
          </a:p>
          <a:p>
            <a:pPr marL="0" lvl="0" indent="0" algn="l" rtl="0">
              <a:spcBef>
                <a:spcPts val="0"/>
              </a:spcBef>
              <a:spcAft>
                <a:spcPts val="0"/>
              </a:spcAft>
              <a:buNone/>
            </a:pPr>
            <a:endParaRPr sz="1100" b="1"/>
          </a:p>
          <a:p>
            <a:pPr marL="0" lvl="0" indent="0" algn="l" rtl="0">
              <a:spcBef>
                <a:spcPts val="0"/>
              </a:spcBef>
              <a:spcAft>
                <a:spcPts val="0"/>
              </a:spcAft>
              <a:buNone/>
            </a:pPr>
            <a:r>
              <a:rPr lang="en" sz="1100" b="1"/>
              <a:t>       Browser, Region, TrafficType, VisitorType,</a:t>
            </a:r>
            <a:endParaRPr sz="1100" b="1"/>
          </a:p>
          <a:p>
            <a:pPr marL="0" lvl="0" indent="0" algn="l" rtl="0">
              <a:spcBef>
                <a:spcPts val="0"/>
              </a:spcBef>
              <a:spcAft>
                <a:spcPts val="0"/>
              </a:spcAft>
              <a:buNone/>
            </a:pPr>
            <a:r>
              <a:rPr lang="en" sz="1100" b="1"/>
              <a:t>       Weekend, OperatingSystems, Month, </a:t>
            </a:r>
            <a:r>
              <a:rPr lang="en" sz="1100" b="1">
                <a:solidFill>
                  <a:srgbClr val="FF0000"/>
                </a:solidFill>
              </a:rPr>
              <a:t>Revenue(Target)</a:t>
            </a:r>
            <a:endParaRPr sz="1100" b="1">
              <a:solidFill>
                <a:srgbClr val="FF0000"/>
              </a:solidFill>
            </a:endParaRPr>
          </a:p>
        </p:txBody>
      </p:sp>
      <p:sp>
        <p:nvSpPr>
          <p:cNvPr id="1205" name="Google Shape;1205;p89"/>
          <p:cNvSpPr/>
          <p:nvPr/>
        </p:nvSpPr>
        <p:spPr>
          <a:xfrm>
            <a:off x="2440950" y="3138893"/>
            <a:ext cx="293400" cy="1965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9"/>
          <p:cNvSpPr/>
          <p:nvPr/>
        </p:nvSpPr>
        <p:spPr>
          <a:xfrm>
            <a:off x="6131700" y="3138893"/>
            <a:ext cx="293400" cy="1965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7" name="Google Shape;1207;p89"/>
          <p:cNvPicPr preferRelativeResize="0"/>
          <p:nvPr/>
        </p:nvPicPr>
        <p:blipFill>
          <a:blip r:embed="rId3">
            <a:alphaModFix/>
          </a:blip>
          <a:stretch>
            <a:fillRect/>
          </a:stretch>
        </p:blipFill>
        <p:spPr>
          <a:xfrm>
            <a:off x="742050" y="2209475"/>
            <a:ext cx="1611750" cy="2210925"/>
          </a:xfrm>
          <a:prstGeom prst="rect">
            <a:avLst/>
          </a:prstGeom>
          <a:noFill/>
          <a:ln>
            <a:noFill/>
          </a:ln>
        </p:spPr>
      </p:pic>
      <p:pic>
        <p:nvPicPr>
          <p:cNvPr id="1208" name="Google Shape;1208;p89"/>
          <p:cNvPicPr preferRelativeResize="0"/>
          <p:nvPr/>
        </p:nvPicPr>
        <p:blipFill>
          <a:blip r:embed="rId4">
            <a:alphaModFix/>
          </a:blip>
          <a:stretch>
            <a:fillRect/>
          </a:stretch>
        </p:blipFill>
        <p:spPr>
          <a:xfrm>
            <a:off x="2821500" y="2202025"/>
            <a:ext cx="1557525" cy="2210925"/>
          </a:xfrm>
          <a:prstGeom prst="rect">
            <a:avLst/>
          </a:prstGeom>
          <a:noFill/>
          <a:ln>
            <a:noFill/>
          </a:ln>
        </p:spPr>
      </p:pic>
      <p:pic>
        <p:nvPicPr>
          <p:cNvPr id="1209" name="Google Shape;1209;p89"/>
          <p:cNvPicPr preferRelativeResize="0"/>
          <p:nvPr/>
        </p:nvPicPr>
        <p:blipFill>
          <a:blip r:embed="rId5">
            <a:alphaModFix/>
          </a:blip>
          <a:stretch>
            <a:fillRect/>
          </a:stretch>
        </p:blipFill>
        <p:spPr>
          <a:xfrm>
            <a:off x="4572000" y="2209463"/>
            <a:ext cx="1487575" cy="2173711"/>
          </a:xfrm>
          <a:prstGeom prst="rect">
            <a:avLst/>
          </a:prstGeom>
          <a:noFill/>
          <a:ln>
            <a:noFill/>
          </a:ln>
        </p:spPr>
      </p:pic>
      <p:pic>
        <p:nvPicPr>
          <p:cNvPr id="1210" name="Google Shape;1210;p89"/>
          <p:cNvPicPr preferRelativeResize="0"/>
          <p:nvPr/>
        </p:nvPicPr>
        <p:blipFill>
          <a:blip r:embed="rId6">
            <a:alphaModFix/>
          </a:blip>
          <a:stretch>
            <a:fillRect/>
          </a:stretch>
        </p:blipFill>
        <p:spPr>
          <a:xfrm>
            <a:off x="6497225" y="2209475"/>
            <a:ext cx="1538241" cy="2173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9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1216" name="Google Shape;1216;p90"/>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217" name="Google Shape;1217;p90"/>
          <p:cNvSpPr txBox="1">
            <a:spLocks noGrp="1"/>
          </p:cNvSpPr>
          <p:nvPr>
            <p:ph type="subTitle" idx="4294967295"/>
          </p:nvPr>
        </p:nvSpPr>
        <p:spPr>
          <a:xfrm>
            <a:off x="742050" y="1104500"/>
            <a:ext cx="43008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2.    Outlier detection -</a:t>
            </a:r>
            <a:endParaRPr sz="1100" b="1"/>
          </a:p>
          <a:p>
            <a:pPr marL="0" lvl="0" indent="0" algn="l" rtl="0">
              <a:spcBef>
                <a:spcPts val="0"/>
              </a:spcBef>
              <a:spcAft>
                <a:spcPts val="0"/>
              </a:spcAft>
              <a:buNone/>
            </a:pPr>
            <a:r>
              <a:rPr lang="en" sz="1100" b="1"/>
              <a:t>       Using the Z-score and check (categorical)</a:t>
            </a:r>
            <a:endParaRPr sz="1100" b="1">
              <a:solidFill>
                <a:srgbClr val="FF0000"/>
              </a:solidFill>
            </a:endParaRPr>
          </a:p>
        </p:txBody>
      </p:sp>
      <p:sp>
        <p:nvSpPr>
          <p:cNvPr id="1218" name="Google Shape;1218;p90"/>
          <p:cNvSpPr/>
          <p:nvPr/>
        </p:nvSpPr>
        <p:spPr>
          <a:xfrm>
            <a:off x="3904500" y="2736613"/>
            <a:ext cx="939000" cy="4311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9" name="Google Shape;1219;p90"/>
          <p:cNvPicPr preferRelativeResize="0"/>
          <p:nvPr/>
        </p:nvPicPr>
        <p:blipFill>
          <a:blip r:embed="rId3">
            <a:alphaModFix/>
          </a:blip>
          <a:stretch>
            <a:fillRect/>
          </a:stretch>
        </p:blipFill>
        <p:spPr>
          <a:xfrm>
            <a:off x="865575" y="1552350"/>
            <a:ext cx="2884800" cy="2884800"/>
          </a:xfrm>
          <a:prstGeom prst="rect">
            <a:avLst/>
          </a:prstGeom>
          <a:noFill/>
          <a:ln>
            <a:noFill/>
          </a:ln>
        </p:spPr>
      </p:pic>
      <p:pic>
        <p:nvPicPr>
          <p:cNvPr id="1220" name="Google Shape;1220;p90"/>
          <p:cNvPicPr preferRelativeResize="0"/>
          <p:nvPr/>
        </p:nvPicPr>
        <p:blipFill>
          <a:blip r:embed="rId4">
            <a:alphaModFix/>
          </a:blip>
          <a:stretch>
            <a:fillRect/>
          </a:stretch>
        </p:blipFill>
        <p:spPr>
          <a:xfrm>
            <a:off x="4980850" y="1552350"/>
            <a:ext cx="2884800" cy="2884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9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1226" name="Google Shape;1226;p91"/>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227" name="Google Shape;1227;p91"/>
          <p:cNvSpPr txBox="1">
            <a:spLocks noGrp="1"/>
          </p:cNvSpPr>
          <p:nvPr>
            <p:ph type="subTitle" idx="4294967295"/>
          </p:nvPr>
        </p:nvSpPr>
        <p:spPr>
          <a:xfrm>
            <a:off x="742050" y="1104500"/>
            <a:ext cx="43008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2.    Outlier detection -</a:t>
            </a:r>
            <a:endParaRPr sz="1100" b="1"/>
          </a:p>
          <a:p>
            <a:pPr marL="0" lvl="0" indent="0" algn="l" rtl="0">
              <a:spcBef>
                <a:spcPts val="0"/>
              </a:spcBef>
              <a:spcAft>
                <a:spcPts val="0"/>
              </a:spcAft>
              <a:buNone/>
            </a:pPr>
            <a:r>
              <a:rPr lang="en" sz="1100" b="1"/>
              <a:t>       Target Value</a:t>
            </a:r>
            <a:endParaRPr sz="1100" b="1">
              <a:solidFill>
                <a:srgbClr val="FF0000"/>
              </a:solidFill>
            </a:endParaRPr>
          </a:p>
        </p:txBody>
      </p:sp>
      <p:sp>
        <p:nvSpPr>
          <p:cNvPr id="1228" name="Google Shape;1228;p91"/>
          <p:cNvSpPr/>
          <p:nvPr/>
        </p:nvSpPr>
        <p:spPr>
          <a:xfrm>
            <a:off x="3904500" y="2736613"/>
            <a:ext cx="939000" cy="4311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9" name="Google Shape;1229;p91"/>
          <p:cNvPicPr preferRelativeResize="0"/>
          <p:nvPr/>
        </p:nvPicPr>
        <p:blipFill>
          <a:blip r:embed="rId3">
            <a:alphaModFix/>
          </a:blip>
          <a:stretch>
            <a:fillRect/>
          </a:stretch>
        </p:blipFill>
        <p:spPr>
          <a:xfrm>
            <a:off x="950425" y="1659600"/>
            <a:ext cx="2760800" cy="2760800"/>
          </a:xfrm>
          <a:prstGeom prst="rect">
            <a:avLst/>
          </a:prstGeom>
          <a:noFill/>
          <a:ln>
            <a:noFill/>
          </a:ln>
        </p:spPr>
      </p:pic>
      <p:pic>
        <p:nvPicPr>
          <p:cNvPr id="1230" name="Google Shape;1230;p91"/>
          <p:cNvPicPr preferRelativeResize="0"/>
          <p:nvPr/>
        </p:nvPicPr>
        <p:blipFill>
          <a:blip r:embed="rId4">
            <a:alphaModFix/>
          </a:blip>
          <a:stretch>
            <a:fillRect/>
          </a:stretch>
        </p:blipFill>
        <p:spPr>
          <a:xfrm>
            <a:off x="5036775" y="1668675"/>
            <a:ext cx="2751725" cy="2751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9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1236" name="Google Shape;1236;p92"/>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237" name="Google Shape;1237;p92"/>
          <p:cNvSpPr txBox="1">
            <a:spLocks noGrp="1"/>
          </p:cNvSpPr>
          <p:nvPr>
            <p:ph type="subTitle" idx="4294967295"/>
          </p:nvPr>
        </p:nvSpPr>
        <p:spPr>
          <a:xfrm>
            <a:off x="742050" y="1104500"/>
            <a:ext cx="4300800" cy="9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2.    Outlier detection -</a:t>
            </a:r>
            <a:endParaRPr sz="1100" b="1"/>
          </a:p>
          <a:p>
            <a:pPr marL="0" lvl="0" indent="0" algn="l" rtl="0">
              <a:spcBef>
                <a:spcPts val="0"/>
              </a:spcBef>
              <a:spcAft>
                <a:spcPts val="0"/>
              </a:spcAft>
              <a:buNone/>
            </a:pPr>
            <a:r>
              <a:rPr lang="en" sz="1100" b="1"/>
              <a:t>       Target Value</a:t>
            </a:r>
            <a:endParaRPr sz="1100" b="1"/>
          </a:p>
          <a:p>
            <a:pPr marL="0" lvl="0" indent="0" algn="l" rtl="0">
              <a:spcBef>
                <a:spcPts val="0"/>
              </a:spcBef>
              <a:spcAft>
                <a:spcPts val="0"/>
              </a:spcAft>
              <a:buNone/>
            </a:pPr>
            <a:endParaRPr sz="1100" b="1"/>
          </a:p>
          <a:p>
            <a:pPr marL="0" lvl="0" indent="0" algn="l" rtl="0">
              <a:spcBef>
                <a:spcPts val="0"/>
              </a:spcBef>
              <a:spcAft>
                <a:spcPts val="0"/>
              </a:spcAft>
              <a:buNone/>
            </a:pPr>
            <a:r>
              <a:rPr lang="en" sz="1100" b="1"/>
              <a:t>       Target ratio</a:t>
            </a:r>
            <a:endParaRPr sz="1100" b="1"/>
          </a:p>
          <a:p>
            <a:pPr marL="0" lvl="0" indent="0" algn="l" rtl="0">
              <a:spcBef>
                <a:spcPts val="0"/>
              </a:spcBef>
              <a:spcAft>
                <a:spcPts val="0"/>
              </a:spcAft>
              <a:buNone/>
            </a:pPr>
            <a:r>
              <a:rPr lang="en" sz="1100" b="1"/>
              <a:t>       Feature plot</a:t>
            </a:r>
            <a:endParaRPr sz="1100" b="1"/>
          </a:p>
        </p:txBody>
      </p:sp>
      <p:pic>
        <p:nvPicPr>
          <p:cNvPr id="1238" name="Google Shape;1238;p92"/>
          <p:cNvPicPr preferRelativeResize="0"/>
          <p:nvPr/>
        </p:nvPicPr>
        <p:blipFill>
          <a:blip r:embed="rId3">
            <a:alphaModFix/>
          </a:blip>
          <a:stretch>
            <a:fillRect/>
          </a:stretch>
        </p:blipFill>
        <p:spPr>
          <a:xfrm>
            <a:off x="2621225" y="1104500"/>
            <a:ext cx="3812577" cy="38125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93"/>
          <p:cNvSpPr txBox="1">
            <a:spLocks noGrp="1"/>
          </p:cNvSpPr>
          <p:nvPr>
            <p:ph type="title"/>
          </p:nvPr>
        </p:nvSpPr>
        <p:spPr>
          <a:xfrm>
            <a:off x="1431375" y="1097250"/>
            <a:ext cx="47850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Preprocessing</a:t>
            </a:r>
            <a:endParaRPr/>
          </a:p>
        </p:txBody>
      </p:sp>
      <p:sp>
        <p:nvSpPr>
          <p:cNvPr id="1244" name="Google Shape;1244;p93"/>
          <p:cNvSpPr txBox="1">
            <a:spLocks noGrp="1"/>
          </p:cNvSpPr>
          <p:nvPr>
            <p:ph type="subTitle" idx="1"/>
          </p:nvPr>
        </p:nvSpPr>
        <p:spPr>
          <a:xfrm>
            <a:off x="1635025" y="2050047"/>
            <a:ext cx="5446500" cy="22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t>3.Data Encoding -</a:t>
            </a:r>
            <a:endParaRPr sz="1800" b="1" dirty="0"/>
          </a:p>
          <a:p>
            <a:pPr marL="457200" lvl="0" indent="0" algn="l" rtl="0">
              <a:spcBef>
                <a:spcPts val="0"/>
              </a:spcBef>
              <a:spcAft>
                <a:spcPts val="0"/>
              </a:spcAft>
              <a:buNone/>
            </a:pPr>
            <a:r>
              <a:rPr lang="en" sz="1800" b="1" dirty="0"/>
              <a:t>Using Ordinal, Label Encoding</a:t>
            </a:r>
            <a:endParaRPr sz="1800" b="1" dirty="0"/>
          </a:p>
          <a:p>
            <a:pPr marL="457200" lvl="0" indent="0" algn="l" rtl="0">
              <a:spcBef>
                <a:spcPts val="0"/>
              </a:spcBef>
              <a:spcAft>
                <a:spcPts val="0"/>
              </a:spcAft>
              <a:buNone/>
            </a:pPr>
            <a:endParaRPr sz="1800" b="1" dirty="0"/>
          </a:p>
          <a:p>
            <a:pPr marL="0" lvl="0" indent="0" algn="l" rtl="0">
              <a:spcBef>
                <a:spcPts val="0"/>
              </a:spcBef>
              <a:spcAft>
                <a:spcPts val="0"/>
              </a:spcAft>
              <a:buNone/>
            </a:pPr>
            <a:r>
              <a:rPr lang="en" sz="1800" b="1" dirty="0"/>
              <a:t>4.Data Scaling –</a:t>
            </a:r>
          </a:p>
          <a:p>
            <a:pPr marL="0" lvl="0" indent="0" algn="l" rtl="0">
              <a:spcBef>
                <a:spcPts val="0"/>
              </a:spcBef>
              <a:spcAft>
                <a:spcPts val="0"/>
              </a:spcAft>
              <a:buNone/>
            </a:pPr>
            <a:r>
              <a:rPr lang="en" sz="1800" b="1" dirty="0"/>
              <a:t>        Using Standard, </a:t>
            </a:r>
            <a:r>
              <a:rPr lang="en" sz="1800" b="1" dirty="0" err="1"/>
              <a:t>MinMax</a:t>
            </a:r>
            <a:r>
              <a:rPr lang="en" sz="1800" b="1" dirty="0"/>
              <a:t>, </a:t>
            </a:r>
            <a:r>
              <a:rPr lang="en" sz="1800" b="1" dirty="0" err="1"/>
              <a:t>MaxAbs</a:t>
            </a:r>
            <a:r>
              <a:rPr lang="en" sz="1800" b="1" dirty="0"/>
              <a:t>, Robust</a:t>
            </a:r>
            <a:endParaRPr sz="1800" b="1" dirty="0"/>
          </a:p>
        </p:txBody>
      </p:sp>
      <p:sp>
        <p:nvSpPr>
          <p:cNvPr id="1245" name="Google Shape;1245;p9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1246" name="Google Shape;1246;p93"/>
          <p:cNvSpPr/>
          <p:nvPr/>
        </p:nvSpPr>
        <p:spPr>
          <a:xfrm>
            <a:off x="1431375" y="21747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9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1252" name="Google Shape;1252;p94"/>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253" name="Google Shape;1253;p94"/>
          <p:cNvSpPr txBox="1">
            <a:spLocks noGrp="1"/>
          </p:cNvSpPr>
          <p:nvPr>
            <p:ph type="subTitle" idx="4294967295"/>
          </p:nvPr>
        </p:nvSpPr>
        <p:spPr>
          <a:xfrm>
            <a:off x="742050" y="1028300"/>
            <a:ext cx="43008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3.    Data Encoding and Scaling</a:t>
            </a:r>
            <a:endParaRPr sz="1100" b="1">
              <a:solidFill>
                <a:srgbClr val="FF0000"/>
              </a:solidFill>
            </a:endParaRPr>
          </a:p>
        </p:txBody>
      </p:sp>
      <p:pic>
        <p:nvPicPr>
          <p:cNvPr id="1254" name="Google Shape;1254;p94"/>
          <p:cNvPicPr preferRelativeResize="0"/>
          <p:nvPr/>
        </p:nvPicPr>
        <p:blipFill>
          <a:blip r:embed="rId3">
            <a:alphaModFix/>
          </a:blip>
          <a:stretch>
            <a:fillRect/>
          </a:stretch>
        </p:blipFill>
        <p:spPr>
          <a:xfrm>
            <a:off x="482850" y="1580975"/>
            <a:ext cx="4016875" cy="1318075"/>
          </a:xfrm>
          <a:prstGeom prst="rect">
            <a:avLst/>
          </a:prstGeom>
          <a:noFill/>
          <a:ln>
            <a:noFill/>
          </a:ln>
        </p:spPr>
      </p:pic>
      <p:pic>
        <p:nvPicPr>
          <p:cNvPr id="1255" name="Google Shape;1255;p94"/>
          <p:cNvPicPr preferRelativeResize="0"/>
          <p:nvPr/>
        </p:nvPicPr>
        <p:blipFill>
          <a:blip r:embed="rId4">
            <a:alphaModFix/>
          </a:blip>
          <a:stretch>
            <a:fillRect/>
          </a:stretch>
        </p:blipFill>
        <p:spPr>
          <a:xfrm>
            <a:off x="4572000" y="1292250"/>
            <a:ext cx="3890974" cy="312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68"/>
          <p:cNvSpPr/>
          <p:nvPr/>
        </p:nvSpPr>
        <p:spPr>
          <a:xfrm>
            <a:off x="2978850" y="680413"/>
            <a:ext cx="1508400" cy="150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6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986" name="Google Shape;986;p68"/>
          <p:cNvSpPr txBox="1">
            <a:spLocks noGrp="1"/>
          </p:cNvSpPr>
          <p:nvPr>
            <p:ph type="title"/>
          </p:nvPr>
        </p:nvSpPr>
        <p:spPr>
          <a:xfrm flipH="1">
            <a:off x="2945400" y="931213"/>
            <a:ext cx="1575300" cy="10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87" name="Google Shape;987;p68"/>
          <p:cNvSpPr txBox="1">
            <a:spLocks noGrp="1"/>
          </p:cNvSpPr>
          <p:nvPr>
            <p:ph type="title" idx="2"/>
          </p:nvPr>
        </p:nvSpPr>
        <p:spPr>
          <a:xfrm>
            <a:off x="1058571" y="2375638"/>
            <a:ext cx="3521700" cy="8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Objective</a:t>
            </a:r>
            <a:endParaRPr/>
          </a:p>
        </p:txBody>
      </p:sp>
      <p:sp>
        <p:nvSpPr>
          <p:cNvPr id="988" name="Google Shape;988;p68"/>
          <p:cNvSpPr txBox="1">
            <a:spLocks noGrp="1"/>
          </p:cNvSpPr>
          <p:nvPr>
            <p:ph type="subTitle" idx="1"/>
          </p:nvPr>
        </p:nvSpPr>
        <p:spPr>
          <a:xfrm>
            <a:off x="1058571" y="3252550"/>
            <a:ext cx="3233400" cy="58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Problem statement &amp; Business objective </a:t>
            </a:r>
            <a:endParaRPr/>
          </a:p>
        </p:txBody>
      </p:sp>
      <p:sp>
        <p:nvSpPr>
          <p:cNvPr id="989" name="Google Shape;989;p68"/>
          <p:cNvSpPr/>
          <p:nvPr/>
        </p:nvSpPr>
        <p:spPr>
          <a:xfrm>
            <a:off x="4369396" y="3376924"/>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8"/>
          <p:cNvSpPr/>
          <p:nvPr/>
        </p:nvSpPr>
        <p:spPr>
          <a:xfrm>
            <a:off x="7766732" y="7135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8"/>
          <p:cNvSpPr/>
          <p:nvPr/>
        </p:nvSpPr>
        <p:spPr>
          <a:xfrm>
            <a:off x="7766732" y="2006082"/>
            <a:ext cx="244359" cy="244418"/>
          </a:xfrm>
          <a:custGeom>
            <a:avLst/>
            <a:gdLst/>
            <a:ahLst/>
            <a:cxnLst/>
            <a:rect l="l" t="t" r="r" b="b"/>
            <a:pathLst>
              <a:path w="4154"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6905024" y="71355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8"/>
          <p:cNvSpPr/>
          <p:nvPr/>
        </p:nvSpPr>
        <p:spPr>
          <a:xfrm>
            <a:off x="6867495" y="713492"/>
            <a:ext cx="1180029" cy="1106439"/>
          </a:xfrm>
          <a:custGeom>
            <a:avLst/>
            <a:gdLst/>
            <a:ahLst/>
            <a:cxnLst/>
            <a:rect l="l" t="t" r="r" b="b"/>
            <a:pathLst>
              <a:path w="20060" h="18809" extrusionOk="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8"/>
          <p:cNvSpPr/>
          <p:nvPr/>
        </p:nvSpPr>
        <p:spPr>
          <a:xfrm>
            <a:off x="7753084" y="2867532"/>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8"/>
          <p:cNvSpPr/>
          <p:nvPr/>
        </p:nvSpPr>
        <p:spPr>
          <a:xfrm>
            <a:off x="6905024" y="2440512"/>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8"/>
          <p:cNvSpPr/>
          <p:nvPr/>
        </p:nvSpPr>
        <p:spPr>
          <a:xfrm>
            <a:off x="7756382" y="200996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8"/>
          <p:cNvSpPr/>
          <p:nvPr/>
        </p:nvSpPr>
        <p:spPr>
          <a:xfrm rot="5400000">
            <a:off x="7110640" y="1791633"/>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9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1261" name="Google Shape;1261;p95"/>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262" name="Google Shape;1262;p95"/>
          <p:cNvSpPr txBox="1">
            <a:spLocks noGrp="1"/>
          </p:cNvSpPr>
          <p:nvPr>
            <p:ph type="subTitle" idx="4294967295"/>
          </p:nvPr>
        </p:nvSpPr>
        <p:spPr>
          <a:xfrm>
            <a:off x="742050" y="1028300"/>
            <a:ext cx="43008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3.    Data Encoding and Scaling</a:t>
            </a:r>
            <a:endParaRPr sz="1100" b="1">
              <a:solidFill>
                <a:srgbClr val="FF0000"/>
              </a:solidFill>
            </a:endParaRPr>
          </a:p>
        </p:txBody>
      </p:sp>
      <p:pic>
        <p:nvPicPr>
          <p:cNvPr id="1263" name="Google Shape;1263;p95"/>
          <p:cNvPicPr preferRelativeResize="0"/>
          <p:nvPr/>
        </p:nvPicPr>
        <p:blipFill>
          <a:blip r:embed="rId3">
            <a:alphaModFix/>
          </a:blip>
          <a:stretch>
            <a:fillRect/>
          </a:stretch>
        </p:blipFill>
        <p:spPr>
          <a:xfrm>
            <a:off x="742050" y="2331650"/>
            <a:ext cx="3703550" cy="1733825"/>
          </a:xfrm>
          <a:prstGeom prst="rect">
            <a:avLst/>
          </a:prstGeom>
          <a:noFill/>
          <a:ln>
            <a:noFill/>
          </a:ln>
        </p:spPr>
      </p:pic>
      <p:pic>
        <p:nvPicPr>
          <p:cNvPr id="1264" name="Google Shape;1264;p95"/>
          <p:cNvPicPr preferRelativeResize="0"/>
          <p:nvPr/>
        </p:nvPicPr>
        <p:blipFill>
          <a:blip r:embed="rId4">
            <a:alphaModFix/>
          </a:blip>
          <a:stretch>
            <a:fillRect/>
          </a:stretch>
        </p:blipFill>
        <p:spPr>
          <a:xfrm>
            <a:off x="4770000" y="1074825"/>
            <a:ext cx="2908612" cy="3372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96"/>
          <p:cNvSpPr txBox="1">
            <a:spLocks noGrp="1"/>
          </p:cNvSpPr>
          <p:nvPr>
            <p:ph type="title"/>
          </p:nvPr>
        </p:nvSpPr>
        <p:spPr>
          <a:xfrm>
            <a:off x="1431375" y="1097250"/>
            <a:ext cx="47850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Feature selection</a:t>
            </a:r>
            <a:endParaRPr/>
          </a:p>
        </p:txBody>
      </p:sp>
      <p:sp>
        <p:nvSpPr>
          <p:cNvPr id="1270" name="Google Shape;1270;p96"/>
          <p:cNvSpPr txBox="1">
            <a:spLocks noGrp="1"/>
          </p:cNvSpPr>
          <p:nvPr>
            <p:ph type="subTitle" idx="1"/>
          </p:nvPr>
        </p:nvSpPr>
        <p:spPr>
          <a:xfrm>
            <a:off x="1635025" y="2050050"/>
            <a:ext cx="5446500" cy="10146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b="1"/>
              <a:t>Classification -</a:t>
            </a:r>
            <a:endParaRPr sz="1800" b="1"/>
          </a:p>
          <a:p>
            <a:pPr marL="0" lvl="0" indent="0" algn="l" rtl="0">
              <a:spcBef>
                <a:spcPts val="0"/>
              </a:spcBef>
              <a:spcAft>
                <a:spcPts val="0"/>
              </a:spcAft>
              <a:buNone/>
            </a:pPr>
            <a:r>
              <a:rPr lang="en" sz="1800" b="1"/>
              <a:t>	Using the SelectKBest,</a:t>
            </a:r>
            <a:endParaRPr sz="1800" b="1"/>
          </a:p>
          <a:p>
            <a:pPr marL="0" lvl="0" indent="457200" algn="l" rtl="0">
              <a:spcBef>
                <a:spcPts val="0"/>
              </a:spcBef>
              <a:spcAft>
                <a:spcPts val="0"/>
              </a:spcAft>
              <a:buNone/>
            </a:pPr>
            <a:r>
              <a:rPr lang="en" sz="1800" b="1"/>
              <a:t>RFE(recursive feature elimination)</a:t>
            </a:r>
            <a:endParaRPr sz="1800" b="1"/>
          </a:p>
        </p:txBody>
      </p:sp>
      <p:sp>
        <p:nvSpPr>
          <p:cNvPr id="1271" name="Google Shape;1271;p9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1272" name="Google Shape;1272;p96"/>
          <p:cNvSpPr/>
          <p:nvPr/>
        </p:nvSpPr>
        <p:spPr>
          <a:xfrm>
            <a:off x="1431375" y="21747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9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1278" name="Google Shape;1278;p97"/>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279" name="Google Shape;1279;p97"/>
          <p:cNvSpPr txBox="1">
            <a:spLocks noGrp="1"/>
          </p:cNvSpPr>
          <p:nvPr>
            <p:ph type="subTitle" idx="4294967295"/>
          </p:nvPr>
        </p:nvSpPr>
        <p:spPr>
          <a:xfrm>
            <a:off x="742050" y="1028300"/>
            <a:ext cx="43008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Feature Selection - In Classification</a:t>
            </a:r>
            <a:endParaRPr sz="1100" b="1"/>
          </a:p>
          <a:p>
            <a:pPr marL="0" lvl="0" indent="0" algn="l" rtl="0">
              <a:spcBef>
                <a:spcPts val="0"/>
              </a:spcBef>
              <a:spcAft>
                <a:spcPts val="0"/>
              </a:spcAft>
              <a:buNone/>
            </a:pPr>
            <a:r>
              <a:rPr lang="en" sz="1100" b="1"/>
              <a:t>Using KBest and RFE - K = 6</a:t>
            </a:r>
            <a:endParaRPr sz="1100" b="1"/>
          </a:p>
        </p:txBody>
      </p:sp>
      <p:pic>
        <p:nvPicPr>
          <p:cNvPr id="1280" name="Google Shape;1280;p97"/>
          <p:cNvPicPr preferRelativeResize="0"/>
          <p:nvPr/>
        </p:nvPicPr>
        <p:blipFill>
          <a:blip r:embed="rId3">
            <a:alphaModFix/>
          </a:blip>
          <a:stretch>
            <a:fillRect/>
          </a:stretch>
        </p:blipFill>
        <p:spPr>
          <a:xfrm>
            <a:off x="742050" y="1613038"/>
            <a:ext cx="7975061" cy="2750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9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1286" name="Google Shape;1286;p98"/>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287" name="Google Shape;1287;p98"/>
          <p:cNvSpPr txBox="1">
            <a:spLocks noGrp="1"/>
          </p:cNvSpPr>
          <p:nvPr>
            <p:ph type="subTitle" idx="4294967295"/>
          </p:nvPr>
        </p:nvSpPr>
        <p:spPr>
          <a:xfrm>
            <a:off x="742050" y="1028300"/>
            <a:ext cx="43008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Feature Selection - In Classification</a:t>
            </a:r>
            <a:endParaRPr sz="1100" b="1"/>
          </a:p>
          <a:p>
            <a:pPr marL="0" lvl="0" indent="0" algn="l" rtl="0">
              <a:spcBef>
                <a:spcPts val="0"/>
              </a:spcBef>
              <a:spcAft>
                <a:spcPts val="0"/>
              </a:spcAft>
              <a:buNone/>
            </a:pPr>
            <a:r>
              <a:rPr lang="en" sz="1100" b="1"/>
              <a:t>Using KBest and RFE - K = 6</a:t>
            </a:r>
            <a:endParaRPr sz="1100" b="1"/>
          </a:p>
        </p:txBody>
      </p:sp>
      <p:pic>
        <p:nvPicPr>
          <p:cNvPr id="1288" name="Google Shape;1288;p98"/>
          <p:cNvPicPr preferRelativeResize="0"/>
          <p:nvPr/>
        </p:nvPicPr>
        <p:blipFill>
          <a:blip r:embed="rId3">
            <a:alphaModFix/>
          </a:blip>
          <a:stretch>
            <a:fillRect/>
          </a:stretch>
        </p:blipFill>
        <p:spPr>
          <a:xfrm>
            <a:off x="642925" y="2087038"/>
            <a:ext cx="3673700" cy="2026275"/>
          </a:xfrm>
          <a:prstGeom prst="rect">
            <a:avLst/>
          </a:prstGeom>
          <a:noFill/>
          <a:ln>
            <a:noFill/>
          </a:ln>
        </p:spPr>
      </p:pic>
      <p:pic>
        <p:nvPicPr>
          <p:cNvPr id="1289" name="Google Shape;1289;p98"/>
          <p:cNvPicPr preferRelativeResize="0"/>
          <p:nvPr/>
        </p:nvPicPr>
        <p:blipFill>
          <a:blip r:embed="rId4">
            <a:alphaModFix/>
          </a:blip>
          <a:stretch>
            <a:fillRect/>
          </a:stretch>
        </p:blipFill>
        <p:spPr>
          <a:xfrm>
            <a:off x="4796050" y="2087050"/>
            <a:ext cx="3605942" cy="2026275"/>
          </a:xfrm>
          <a:prstGeom prst="rect">
            <a:avLst/>
          </a:prstGeom>
          <a:noFill/>
          <a:ln>
            <a:noFill/>
          </a:ln>
        </p:spPr>
      </p:pic>
      <p:sp>
        <p:nvSpPr>
          <p:cNvPr id="1290" name="Google Shape;1290;p98"/>
          <p:cNvSpPr txBox="1">
            <a:spLocks noGrp="1"/>
          </p:cNvSpPr>
          <p:nvPr>
            <p:ph type="subTitle" idx="4294967295"/>
          </p:nvPr>
        </p:nvSpPr>
        <p:spPr>
          <a:xfrm>
            <a:off x="642925" y="1594175"/>
            <a:ext cx="1781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Select K Best</a:t>
            </a:r>
            <a:endParaRPr sz="1700" b="1"/>
          </a:p>
        </p:txBody>
      </p:sp>
      <p:sp>
        <p:nvSpPr>
          <p:cNvPr id="1291" name="Google Shape;1291;p98"/>
          <p:cNvSpPr txBox="1">
            <a:spLocks noGrp="1"/>
          </p:cNvSpPr>
          <p:nvPr>
            <p:ph type="subTitle" idx="4294967295"/>
          </p:nvPr>
        </p:nvSpPr>
        <p:spPr>
          <a:xfrm>
            <a:off x="4796050" y="1594175"/>
            <a:ext cx="36060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t>RFE - Recursive feature elimination</a:t>
            </a:r>
            <a:endParaRPr sz="15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9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1297" name="Google Shape;1297;p99"/>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298" name="Google Shape;1298;p99"/>
          <p:cNvSpPr txBox="1">
            <a:spLocks noGrp="1"/>
          </p:cNvSpPr>
          <p:nvPr>
            <p:ph type="subTitle" idx="4294967295"/>
          </p:nvPr>
        </p:nvSpPr>
        <p:spPr>
          <a:xfrm>
            <a:off x="742050" y="1028300"/>
            <a:ext cx="43008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Feature Selection - In Classification</a:t>
            </a:r>
            <a:endParaRPr sz="1100" b="1"/>
          </a:p>
          <a:p>
            <a:pPr marL="0" lvl="0" indent="0" algn="l" rtl="0">
              <a:spcBef>
                <a:spcPts val="0"/>
              </a:spcBef>
              <a:spcAft>
                <a:spcPts val="0"/>
              </a:spcAft>
              <a:buNone/>
            </a:pPr>
            <a:r>
              <a:rPr lang="en" sz="1100" b="1"/>
              <a:t>Using KBest and RFE - K = 6</a:t>
            </a:r>
            <a:endParaRPr sz="1100" b="1"/>
          </a:p>
        </p:txBody>
      </p:sp>
      <p:sp>
        <p:nvSpPr>
          <p:cNvPr id="1299" name="Google Shape;1299;p99"/>
          <p:cNvSpPr txBox="1">
            <a:spLocks noGrp="1"/>
          </p:cNvSpPr>
          <p:nvPr>
            <p:ph type="subTitle" idx="4294967295"/>
          </p:nvPr>
        </p:nvSpPr>
        <p:spPr>
          <a:xfrm>
            <a:off x="4989225" y="1028300"/>
            <a:ext cx="27591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Plot - ExtraTreeClassifier</a:t>
            </a:r>
            <a:endParaRPr sz="1700" b="1"/>
          </a:p>
        </p:txBody>
      </p:sp>
      <p:pic>
        <p:nvPicPr>
          <p:cNvPr id="1300" name="Google Shape;1300;p99"/>
          <p:cNvPicPr preferRelativeResize="0"/>
          <p:nvPr/>
        </p:nvPicPr>
        <p:blipFill>
          <a:blip r:embed="rId3">
            <a:alphaModFix/>
          </a:blip>
          <a:stretch>
            <a:fillRect/>
          </a:stretch>
        </p:blipFill>
        <p:spPr>
          <a:xfrm>
            <a:off x="1645725" y="1670375"/>
            <a:ext cx="5422449" cy="2750025"/>
          </a:xfrm>
          <a:prstGeom prst="rect">
            <a:avLst/>
          </a:prstGeom>
          <a:noFill/>
          <a:ln>
            <a:noFill/>
          </a:ln>
        </p:spPr>
      </p:pic>
      <p:sp>
        <p:nvSpPr>
          <p:cNvPr id="1301" name="Google Shape;1301;p99"/>
          <p:cNvSpPr/>
          <p:nvPr/>
        </p:nvSpPr>
        <p:spPr>
          <a:xfrm>
            <a:off x="1987550" y="4168375"/>
            <a:ext cx="534900" cy="153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9"/>
          <p:cNvSpPr/>
          <p:nvPr/>
        </p:nvSpPr>
        <p:spPr>
          <a:xfrm>
            <a:off x="1695050" y="4015375"/>
            <a:ext cx="827400" cy="153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9"/>
          <p:cNvSpPr/>
          <p:nvPr/>
        </p:nvSpPr>
        <p:spPr>
          <a:xfrm>
            <a:off x="1987550" y="3862375"/>
            <a:ext cx="534900" cy="153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9"/>
          <p:cNvSpPr/>
          <p:nvPr/>
        </p:nvSpPr>
        <p:spPr>
          <a:xfrm>
            <a:off x="1987550" y="3709375"/>
            <a:ext cx="534900" cy="153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9"/>
          <p:cNvSpPr/>
          <p:nvPr/>
        </p:nvSpPr>
        <p:spPr>
          <a:xfrm>
            <a:off x="1987550" y="3250375"/>
            <a:ext cx="534900" cy="1530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9"/>
          <p:cNvSpPr/>
          <p:nvPr/>
        </p:nvSpPr>
        <p:spPr>
          <a:xfrm>
            <a:off x="1987550" y="3097375"/>
            <a:ext cx="534900" cy="1530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00"/>
          <p:cNvSpPr txBox="1">
            <a:spLocks noGrp="1"/>
          </p:cNvSpPr>
          <p:nvPr>
            <p:ph type="title"/>
          </p:nvPr>
        </p:nvSpPr>
        <p:spPr>
          <a:xfrm>
            <a:off x="1431375" y="938850"/>
            <a:ext cx="4234800" cy="89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Re-weight The unbalanced Target data</a:t>
            </a:r>
            <a:endParaRPr sz="2800"/>
          </a:p>
        </p:txBody>
      </p:sp>
      <p:sp>
        <p:nvSpPr>
          <p:cNvPr id="1312" name="Google Shape;1312;p10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1313" name="Google Shape;1313;p100"/>
          <p:cNvSpPr/>
          <p:nvPr/>
        </p:nvSpPr>
        <p:spPr>
          <a:xfrm>
            <a:off x="1431375" y="21747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0"/>
          <p:cNvSpPr txBox="1">
            <a:spLocks noGrp="1"/>
          </p:cNvSpPr>
          <p:nvPr>
            <p:ph type="subTitle" idx="1"/>
          </p:nvPr>
        </p:nvSpPr>
        <p:spPr>
          <a:xfrm>
            <a:off x="1635024" y="2050047"/>
            <a:ext cx="6283857" cy="2235000"/>
          </a:xfrm>
          <a:prstGeom prst="rect">
            <a:avLst/>
          </a:prstGeom>
        </p:spPr>
        <p:txBody>
          <a:bodyPr spcFirstLastPara="1" wrap="square" lIns="91425" tIns="91425" rIns="91425" bIns="91425" anchor="ctr" anchorCtr="0">
            <a:noAutofit/>
          </a:bodyPr>
          <a:lstStyle/>
          <a:p>
            <a:pPr marL="457200" lvl="0" indent="-336550" algn="l" rtl="0">
              <a:spcBef>
                <a:spcPts val="0"/>
              </a:spcBef>
              <a:spcAft>
                <a:spcPts val="0"/>
              </a:spcAft>
              <a:buSzPts val="1700"/>
              <a:buChar char="●"/>
            </a:pPr>
            <a:r>
              <a:rPr lang="en" sz="1700" b="1" dirty="0"/>
              <a:t>Re-weight the unbalanced Target Data</a:t>
            </a:r>
            <a:endParaRPr sz="1700" b="1" dirty="0"/>
          </a:p>
          <a:p>
            <a:pPr marL="0" lvl="0" indent="0" algn="l" rtl="0">
              <a:spcBef>
                <a:spcPts val="0"/>
              </a:spcBef>
              <a:spcAft>
                <a:spcPts val="0"/>
              </a:spcAft>
              <a:buNone/>
            </a:pPr>
            <a:r>
              <a:rPr lang="en" sz="1700" b="1" dirty="0"/>
              <a:t>	</a:t>
            </a:r>
          </a:p>
          <a:p>
            <a:pPr marL="0" lvl="0" indent="0" algn="l" rtl="0">
              <a:spcBef>
                <a:spcPts val="0"/>
              </a:spcBef>
              <a:spcAft>
                <a:spcPts val="0"/>
              </a:spcAft>
              <a:buNone/>
            </a:pPr>
            <a:r>
              <a:rPr lang="en" sz="1700" b="1" dirty="0"/>
              <a:t>	The ratio of target data is 84.5% - </a:t>
            </a:r>
          </a:p>
          <a:p>
            <a:pPr marL="0" lvl="0" indent="0" algn="l" rtl="0">
              <a:spcBef>
                <a:spcPts val="0"/>
              </a:spcBef>
              <a:spcAft>
                <a:spcPts val="0"/>
              </a:spcAft>
              <a:buNone/>
            </a:pPr>
            <a:r>
              <a:rPr lang="en" sz="1700" b="1" dirty="0"/>
              <a:t>	Negative (10,422), Positive (1908)</a:t>
            </a:r>
            <a:endParaRPr sz="1700" b="1" dirty="0"/>
          </a:p>
          <a:p>
            <a:pPr marL="0" lvl="0" indent="0" algn="l" rtl="0">
              <a:spcBef>
                <a:spcPts val="0"/>
              </a:spcBef>
              <a:spcAft>
                <a:spcPts val="0"/>
              </a:spcAft>
              <a:buNone/>
            </a:pPr>
            <a:endParaRPr sz="1700" b="1" dirty="0"/>
          </a:p>
          <a:p>
            <a:pPr marL="0" lvl="0" indent="0" algn="l" rtl="0">
              <a:spcBef>
                <a:spcPts val="0"/>
              </a:spcBef>
              <a:spcAft>
                <a:spcPts val="0"/>
              </a:spcAft>
              <a:buNone/>
            </a:pPr>
            <a:r>
              <a:rPr lang="en" sz="1700" b="1" dirty="0"/>
              <a:t>	Using the SMOTE re-weight positive value</a:t>
            </a:r>
            <a:endParaRPr sz="1700" b="1" dirty="0"/>
          </a:p>
          <a:p>
            <a:pPr marL="0" lvl="0" indent="0" algn="l" rtl="0">
              <a:spcBef>
                <a:spcPts val="0"/>
              </a:spcBef>
              <a:spcAft>
                <a:spcPts val="0"/>
              </a:spcAft>
              <a:buNone/>
            </a:pPr>
            <a:r>
              <a:rPr lang="en" sz="1700" b="1" dirty="0"/>
              <a:t>	(Synthetic minority oversampling technique)</a:t>
            </a:r>
            <a:endParaRPr sz="17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0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1320" name="Google Shape;1320;p101"/>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321" name="Google Shape;1321;p101"/>
          <p:cNvSpPr txBox="1">
            <a:spLocks noGrp="1"/>
          </p:cNvSpPr>
          <p:nvPr>
            <p:ph type="subTitle" idx="4294967295"/>
          </p:nvPr>
        </p:nvSpPr>
        <p:spPr>
          <a:xfrm>
            <a:off x="742050" y="1028300"/>
            <a:ext cx="43008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In Classification - Must to do SMOTE at unbalanced dataset </a:t>
            </a:r>
            <a:endParaRPr sz="1100" b="1">
              <a:solidFill>
                <a:srgbClr val="FF0000"/>
              </a:solidFill>
            </a:endParaRPr>
          </a:p>
        </p:txBody>
      </p:sp>
      <p:pic>
        <p:nvPicPr>
          <p:cNvPr id="1322" name="Google Shape;1322;p101"/>
          <p:cNvPicPr preferRelativeResize="0"/>
          <p:nvPr/>
        </p:nvPicPr>
        <p:blipFill>
          <a:blip r:embed="rId3">
            <a:alphaModFix/>
          </a:blip>
          <a:stretch>
            <a:fillRect/>
          </a:stretch>
        </p:blipFill>
        <p:spPr>
          <a:xfrm>
            <a:off x="742050" y="1797775"/>
            <a:ext cx="5195800" cy="557075"/>
          </a:xfrm>
          <a:prstGeom prst="rect">
            <a:avLst/>
          </a:prstGeom>
          <a:noFill/>
          <a:ln>
            <a:noFill/>
          </a:ln>
        </p:spPr>
      </p:pic>
      <p:pic>
        <p:nvPicPr>
          <p:cNvPr id="1323" name="Google Shape;1323;p101"/>
          <p:cNvPicPr preferRelativeResize="0"/>
          <p:nvPr/>
        </p:nvPicPr>
        <p:blipFill>
          <a:blip r:embed="rId4">
            <a:alphaModFix/>
          </a:blip>
          <a:stretch>
            <a:fillRect/>
          </a:stretch>
        </p:blipFill>
        <p:spPr>
          <a:xfrm>
            <a:off x="1493575" y="2941150"/>
            <a:ext cx="1419200" cy="973750"/>
          </a:xfrm>
          <a:prstGeom prst="rect">
            <a:avLst/>
          </a:prstGeom>
          <a:noFill/>
          <a:ln>
            <a:noFill/>
          </a:ln>
        </p:spPr>
      </p:pic>
      <p:sp>
        <p:nvSpPr>
          <p:cNvPr id="1324" name="Google Shape;1324;p101"/>
          <p:cNvSpPr/>
          <p:nvPr/>
        </p:nvSpPr>
        <p:spPr>
          <a:xfrm>
            <a:off x="3633000" y="3212463"/>
            <a:ext cx="939000" cy="4311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5" name="Google Shape;1325;p101"/>
          <p:cNvPicPr preferRelativeResize="0"/>
          <p:nvPr/>
        </p:nvPicPr>
        <p:blipFill>
          <a:blip r:embed="rId5">
            <a:alphaModFix/>
          </a:blip>
          <a:stretch>
            <a:fillRect/>
          </a:stretch>
        </p:blipFill>
        <p:spPr>
          <a:xfrm>
            <a:off x="5292225" y="2956725"/>
            <a:ext cx="1419200" cy="942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0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1331" name="Google Shape;1331;p102"/>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332" name="Google Shape;1332;p102"/>
          <p:cNvSpPr txBox="1">
            <a:spLocks noGrp="1"/>
          </p:cNvSpPr>
          <p:nvPr>
            <p:ph type="subTitle" idx="4294967295"/>
          </p:nvPr>
        </p:nvSpPr>
        <p:spPr>
          <a:xfrm>
            <a:off x="742050" y="1028300"/>
            <a:ext cx="43008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In Classification - Must to do SMOTE at unbalanced dataset </a:t>
            </a:r>
            <a:endParaRPr sz="1100" b="1">
              <a:solidFill>
                <a:srgbClr val="FF0000"/>
              </a:solidFill>
            </a:endParaRPr>
          </a:p>
        </p:txBody>
      </p:sp>
      <p:sp>
        <p:nvSpPr>
          <p:cNvPr id="1333" name="Google Shape;1333;p102"/>
          <p:cNvSpPr/>
          <p:nvPr/>
        </p:nvSpPr>
        <p:spPr>
          <a:xfrm>
            <a:off x="3937800" y="2679063"/>
            <a:ext cx="939000" cy="431100"/>
          </a:xfrm>
          <a:prstGeom prst="right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4" name="Google Shape;1334;p102"/>
          <p:cNvPicPr preferRelativeResize="0"/>
          <p:nvPr/>
        </p:nvPicPr>
        <p:blipFill>
          <a:blip r:embed="rId3">
            <a:alphaModFix/>
          </a:blip>
          <a:stretch>
            <a:fillRect/>
          </a:stretch>
        </p:blipFill>
        <p:spPr>
          <a:xfrm>
            <a:off x="742050" y="1616150"/>
            <a:ext cx="2804250" cy="2804250"/>
          </a:xfrm>
          <a:prstGeom prst="rect">
            <a:avLst/>
          </a:prstGeom>
          <a:noFill/>
          <a:ln>
            <a:noFill/>
          </a:ln>
        </p:spPr>
      </p:pic>
      <p:pic>
        <p:nvPicPr>
          <p:cNvPr id="1335" name="Google Shape;1335;p102"/>
          <p:cNvPicPr preferRelativeResize="0"/>
          <p:nvPr/>
        </p:nvPicPr>
        <p:blipFill>
          <a:blip r:embed="rId4">
            <a:alphaModFix/>
          </a:blip>
          <a:stretch>
            <a:fillRect/>
          </a:stretch>
        </p:blipFill>
        <p:spPr>
          <a:xfrm>
            <a:off x="5158500" y="1616150"/>
            <a:ext cx="2804250" cy="2804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03"/>
          <p:cNvSpPr/>
          <p:nvPr/>
        </p:nvSpPr>
        <p:spPr>
          <a:xfrm>
            <a:off x="2978850" y="680413"/>
            <a:ext cx="1508400" cy="150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41" name="Google Shape;1341;p10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1342" name="Google Shape;1342;p103"/>
          <p:cNvSpPr txBox="1">
            <a:spLocks noGrp="1"/>
          </p:cNvSpPr>
          <p:nvPr>
            <p:ph type="title"/>
          </p:nvPr>
        </p:nvSpPr>
        <p:spPr>
          <a:xfrm flipH="1">
            <a:off x="2945400" y="931213"/>
            <a:ext cx="1575300" cy="10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343" name="Google Shape;1343;p103"/>
          <p:cNvSpPr txBox="1">
            <a:spLocks noGrp="1"/>
          </p:cNvSpPr>
          <p:nvPr>
            <p:ph type="title" idx="2"/>
          </p:nvPr>
        </p:nvSpPr>
        <p:spPr>
          <a:xfrm>
            <a:off x="1058571" y="2375638"/>
            <a:ext cx="3521700" cy="8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Algorithm</a:t>
            </a:r>
            <a:endParaRPr/>
          </a:p>
        </p:txBody>
      </p:sp>
      <p:sp>
        <p:nvSpPr>
          <p:cNvPr id="1344" name="Google Shape;1344;p103"/>
          <p:cNvSpPr txBox="1">
            <a:spLocks noGrp="1"/>
          </p:cNvSpPr>
          <p:nvPr>
            <p:ph type="subTitle" idx="1"/>
          </p:nvPr>
        </p:nvSpPr>
        <p:spPr>
          <a:xfrm>
            <a:off x="1058571" y="3252550"/>
            <a:ext cx="3233400" cy="58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Classification &amp; clustering algorithm and it’s features</a:t>
            </a:r>
            <a:endParaRPr/>
          </a:p>
        </p:txBody>
      </p:sp>
      <p:sp>
        <p:nvSpPr>
          <p:cNvPr id="1345" name="Google Shape;1345;p103"/>
          <p:cNvSpPr/>
          <p:nvPr/>
        </p:nvSpPr>
        <p:spPr>
          <a:xfrm>
            <a:off x="4369396" y="3376924"/>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3"/>
          <p:cNvSpPr/>
          <p:nvPr/>
        </p:nvSpPr>
        <p:spPr>
          <a:xfrm>
            <a:off x="7766732" y="7135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3"/>
          <p:cNvSpPr/>
          <p:nvPr/>
        </p:nvSpPr>
        <p:spPr>
          <a:xfrm>
            <a:off x="7766732" y="2006082"/>
            <a:ext cx="244359" cy="244418"/>
          </a:xfrm>
          <a:custGeom>
            <a:avLst/>
            <a:gdLst/>
            <a:ahLst/>
            <a:cxnLst/>
            <a:rect l="l" t="t" r="r" b="b"/>
            <a:pathLst>
              <a:path w="4154"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3"/>
          <p:cNvSpPr/>
          <p:nvPr/>
        </p:nvSpPr>
        <p:spPr>
          <a:xfrm>
            <a:off x="6905024" y="71355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3"/>
          <p:cNvSpPr/>
          <p:nvPr/>
        </p:nvSpPr>
        <p:spPr>
          <a:xfrm>
            <a:off x="6867495" y="713492"/>
            <a:ext cx="1180029" cy="1106439"/>
          </a:xfrm>
          <a:custGeom>
            <a:avLst/>
            <a:gdLst/>
            <a:ahLst/>
            <a:cxnLst/>
            <a:rect l="l" t="t" r="r" b="b"/>
            <a:pathLst>
              <a:path w="20060" h="18809" extrusionOk="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3"/>
          <p:cNvSpPr/>
          <p:nvPr/>
        </p:nvSpPr>
        <p:spPr>
          <a:xfrm>
            <a:off x="7753084" y="2867532"/>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3"/>
          <p:cNvSpPr/>
          <p:nvPr/>
        </p:nvSpPr>
        <p:spPr>
          <a:xfrm>
            <a:off x="6905024" y="2440512"/>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3"/>
          <p:cNvSpPr/>
          <p:nvPr/>
        </p:nvSpPr>
        <p:spPr>
          <a:xfrm>
            <a:off x="7756382" y="200996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3"/>
          <p:cNvSpPr/>
          <p:nvPr/>
        </p:nvSpPr>
        <p:spPr>
          <a:xfrm rot="5400000">
            <a:off x="7110640" y="1791633"/>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04"/>
          <p:cNvSpPr txBox="1">
            <a:spLocks noGrp="1"/>
          </p:cNvSpPr>
          <p:nvPr>
            <p:ph type="title"/>
          </p:nvPr>
        </p:nvSpPr>
        <p:spPr>
          <a:xfrm>
            <a:off x="1431375" y="1097250"/>
            <a:ext cx="42348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Classification</a:t>
            </a:r>
            <a:endParaRPr/>
          </a:p>
        </p:txBody>
      </p:sp>
      <p:sp>
        <p:nvSpPr>
          <p:cNvPr id="1359" name="Google Shape;1359;p10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1360" name="Google Shape;1360;p104"/>
          <p:cNvSpPr/>
          <p:nvPr/>
        </p:nvSpPr>
        <p:spPr>
          <a:xfrm>
            <a:off x="1431375" y="21747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4"/>
          <p:cNvSpPr txBox="1">
            <a:spLocks noGrp="1"/>
          </p:cNvSpPr>
          <p:nvPr>
            <p:ph type="subTitle" idx="1"/>
          </p:nvPr>
        </p:nvSpPr>
        <p:spPr>
          <a:xfrm>
            <a:off x="1619875" y="1898647"/>
            <a:ext cx="5446500" cy="22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t>Algorithms for classification</a:t>
            </a:r>
            <a:endParaRPr sz="1800" b="1" dirty="0"/>
          </a:p>
          <a:p>
            <a:pPr marL="0" lvl="0" indent="0" algn="l" rtl="0">
              <a:spcBef>
                <a:spcPts val="0"/>
              </a:spcBef>
              <a:spcAft>
                <a:spcPts val="0"/>
              </a:spcAft>
              <a:buNone/>
            </a:pPr>
            <a:endParaRPr sz="1800" b="1" dirty="0"/>
          </a:p>
          <a:p>
            <a:pPr marL="457200" lvl="0" indent="-342900" algn="l" rtl="0">
              <a:spcBef>
                <a:spcPts val="0"/>
              </a:spcBef>
              <a:spcAft>
                <a:spcPts val="0"/>
              </a:spcAft>
              <a:buSzPts val="1800"/>
              <a:buAutoNum type="arabicPeriod"/>
            </a:pPr>
            <a:r>
              <a:rPr lang="en" sz="1800" b="1" dirty="0"/>
              <a:t>Logistic Regression</a:t>
            </a:r>
            <a:endParaRPr sz="1800" b="1" dirty="0"/>
          </a:p>
          <a:p>
            <a:pPr marL="0" lvl="0" indent="0" algn="l" rtl="0">
              <a:spcBef>
                <a:spcPts val="0"/>
              </a:spcBef>
              <a:spcAft>
                <a:spcPts val="0"/>
              </a:spcAft>
              <a:buNone/>
            </a:pPr>
            <a:endParaRPr sz="1800" b="1" dirty="0"/>
          </a:p>
          <a:p>
            <a:pPr marL="114300" lvl="0" indent="0" algn="l" rtl="0">
              <a:spcBef>
                <a:spcPts val="0"/>
              </a:spcBef>
              <a:spcAft>
                <a:spcPts val="0"/>
              </a:spcAft>
              <a:buSzPts val="1800"/>
            </a:pPr>
            <a:r>
              <a:rPr lang="en-US" altLang="ko-KR" sz="1800" b="1" dirty="0"/>
              <a:t>2.  </a:t>
            </a:r>
            <a:r>
              <a:rPr lang="en" sz="1800" b="1" dirty="0"/>
              <a:t>Gradient Boosting Classifier</a:t>
            </a:r>
            <a:endParaRPr sz="1800" b="1" dirty="0"/>
          </a:p>
          <a:p>
            <a:pPr marL="0" lvl="0" indent="0" algn="l" rtl="0">
              <a:spcBef>
                <a:spcPts val="0"/>
              </a:spcBef>
              <a:spcAft>
                <a:spcPts val="0"/>
              </a:spcAft>
              <a:buNone/>
            </a:pPr>
            <a:endParaRPr sz="1800" b="1" dirty="0"/>
          </a:p>
          <a:p>
            <a:pPr marL="114300" lvl="0" indent="0" algn="l" rtl="0">
              <a:spcBef>
                <a:spcPts val="0"/>
              </a:spcBef>
              <a:spcAft>
                <a:spcPts val="0"/>
              </a:spcAft>
              <a:buSzPts val="1800"/>
            </a:pPr>
            <a:r>
              <a:rPr lang="en-US" altLang="ko-KR" sz="1800" b="1" dirty="0"/>
              <a:t>3.  </a:t>
            </a:r>
            <a:r>
              <a:rPr lang="en" sz="1800" b="1" dirty="0"/>
              <a:t>SVM(Support Vector Machine) </a:t>
            </a:r>
            <a:endParaRPr sz="1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6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003" name="Google Shape;1003;p69"/>
          <p:cNvSpPr txBox="1">
            <a:spLocks noGrp="1"/>
          </p:cNvSpPr>
          <p:nvPr>
            <p:ph type="subTitle" idx="4294967295"/>
          </p:nvPr>
        </p:nvSpPr>
        <p:spPr>
          <a:xfrm>
            <a:off x="1273250" y="1941038"/>
            <a:ext cx="4920000" cy="20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Due to the nature of online transactions, it is difficult to receive professional consulting because there are many sole proprietorship. </a:t>
            </a:r>
            <a:endParaRPr sz="1800" dirty="0"/>
          </a:p>
          <a:p>
            <a:pPr marL="0" lvl="0" indent="0" algn="l" rtl="0">
              <a:spcBef>
                <a:spcPts val="1200"/>
              </a:spcBef>
              <a:spcAft>
                <a:spcPts val="0"/>
              </a:spcAft>
              <a:buNone/>
            </a:pPr>
            <a:endParaRPr sz="1800" dirty="0"/>
          </a:p>
          <a:p>
            <a:pPr marL="0" lvl="0" indent="0" algn="l" rtl="0">
              <a:spcBef>
                <a:spcPts val="1200"/>
              </a:spcBef>
              <a:spcAft>
                <a:spcPts val="1200"/>
              </a:spcAft>
              <a:buNone/>
            </a:pPr>
            <a:r>
              <a:rPr lang="en" sz="1800" dirty="0"/>
              <a:t>Therefore, it is difficult for them to grasp the demand of the market, and as a result, many businesses fail.</a:t>
            </a:r>
            <a:endParaRPr sz="1800" dirty="0"/>
          </a:p>
        </p:txBody>
      </p:sp>
      <p:pic>
        <p:nvPicPr>
          <p:cNvPr id="1004" name="Google Shape;1004;p69"/>
          <p:cNvPicPr preferRelativeResize="0"/>
          <p:nvPr/>
        </p:nvPicPr>
        <p:blipFill>
          <a:blip r:embed="rId3">
            <a:alphaModFix/>
          </a:blip>
          <a:stretch>
            <a:fillRect/>
          </a:stretch>
        </p:blipFill>
        <p:spPr>
          <a:xfrm>
            <a:off x="6128775" y="685475"/>
            <a:ext cx="2899099" cy="3472856"/>
          </a:xfrm>
          <a:prstGeom prst="rect">
            <a:avLst/>
          </a:prstGeom>
          <a:noFill/>
          <a:ln>
            <a:noFill/>
          </a:ln>
        </p:spPr>
      </p:pic>
      <p:sp>
        <p:nvSpPr>
          <p:cNvPr id="1005" name="Google Shape;1005;p69"/>
          <p:cNvSpPr txBox="1"/>
          <p:nvPr/>
        </p:nvSpPr>
        <p:spPr>
          <a:xfrm>
            <a:off x="151400" y="4905050"/>
            <a:ext cx="4314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Quicksand"/>
                <a:ea typeface="Quicksand"/>
                <a:cs typeface="Quicksand"/>
                <a:sym typeface="Quicksand"/>
              </a:rPr>
              <a:t>https://www.statista.com/chart/11690/the-top-reasons-startups-fail/</a:t>
            </a:r>
            <a:endParaRPr sz="800">
              <a:latin typeface="Quicksand"/>
              <a:ea typeface="Quicksand"/>
              <a:cs typeface="Quicksand"/>
              <a:sym typeface="Quicksand"/>
            </a:endParaRPr>
          </a:p>
        </p:txBody>
      </p:sp>
      <p:sp>
        <p:nvSpPr>
          <p:cNvPr id="1006" name="Google Shape;1006;p69"/>
          <p:cNvSpPr/>
          <p:nvPr/>
        </p:nvSpPr>
        <p:spPr>
          <a:xfrm>
            <a:off x="6509825" y="1065025"/>
            <a:ext cx="620700" cy="11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9"/>
          <p:cNvSpPr/>
          <p:nvPr/>
        </p:nvSpPr>
        <p:spPr>
          <a:xfrm>
            <a:off x="6571375" y="2065225"/>
            <a:ext cx="559200" cy="11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9"/>
          <p:cNvSpPr/>
          <p:nvPr/>
        </p:nvSpPr>
        <p:spPr>
          <a:xfrm>
            <a:off x="6509825" y="2364000"/>
            <a:ext cx="620700" cy="11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9"/>
          <p:cNvSpPr/>
          <p:nvPr/>
        </p:nvSpPr>
        <p:spPr>
          <a:xfrm>
            <a:off x="6194950" y="3172400"/>
            <a:ext cx="935700" cy="11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9"/>
          <p:cNvSpPr/>
          <p:nvPr/>
        </p:nvSpPr>
        <p:spPr>
          <a:xfrm>
            <a:off x="6271625" y="3476175"/>
            <a:ext cx="858900" cy="11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9"/>
          <p:cNvSpPr txBox="1">
            <a:spLocks noGrp="1"/>
          </p:cNvSpPr>
          <p:nvPr>
            <p:ph type="title"/>
          </p:nvPr>
        </p:nvSpPr>
        <p:spPr>
          <a:xfrm>
            <a:off x="1273250" y="996500"/>
            <a:ext cx="4234800" cy="674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Objective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0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1367" name="Google Shape;1367;p105"/>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368" name="Google Shape;1368;p105"/>
          <p:cNvSpPr txBox="1">
            <a:spLocks noGrp="1"/>
          </p:cNvSpPr>
          <p:nvPr>
            <p:ph type="subTitle" idx="4294967295"/>
          </p:nvPr>
        </p:nvSpPr>
        <p:spPr>
          <a:xfrm>
            <a:off x="742050" y="1028300"/>
            <a:ext cx="3314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Algorithm for Classification</a:t>
            </a:r>
            <a:endParaRPr sz="1700" b="1"/>
          </a:p>
        </p:txBody>
      </p:sp>
      <p:pic>
        <p:nvPicPr>
          <p:cNvPr id="1369" name="Google Shape;1369;p105"/>
          <p:cNvPicPr preferRelativeResize="0"/>
          <p:nvPr/>
        </p:nvPicPr>
        <p:blipFill>
          <a:blip r:embed="rId3">
            <a:alphaModFix/>
          </a:blip>
          <a:stretch>
            <a:fillRect/>
          </a:stretch>
        </p:blipFill>
        <p:spPr>
          <a:xfrm>
            <a:off x="742050" y="2491750"/>
            <a:ext cx="2662800" cy="1606975"/>
          </a:xfrm>
          <a:prstGeom prst="rect">
            <a:avLst/>
          </a:prstGeom>
          <a:noFill/>
          <a:ln>
            <a:noFill/>
          </a:ln>
        </p:spPr>
      </p:pic>
      <p:sp>
        <p:nvSpPr>
          <p:cNvPr id="1370" name="Google Shape;1370;p105"/>
          <p:cNvSpPr txBox="1">
            <a:spLocks noGrp="1"/>
          </p:cNvSpPr>
          <p:nvPr>
            <p:ph type="subTitle" idx="4294967295"/>
          </p:nvPr>
        </p:nvSpPr>
        <p:spPr>
          <a:xfrm>
            <a:off x="742050" y="1964350"/>
            <a:ext cx="13155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Model</a:t>
            </a:r>
            <a:endParaRPr sz="1700" b="1"/>
          </a:p>
        </p:txBody>
      </p:sp>
      <p:sp>
        <p:nvSpPr>
          <p:cNvPr id="1371" name="Google Shape;1371;p105"/>
          <p:cNvSpPr txBox="1">
            <a:spLocks noGrp="1"/>
          </p:cNvSpPr>
          <p:nvPr>
            <p:ph type="subTitle" idx="4294967295"/>
          </p:nvPr>
        </p:nvSpPr>
        <p:spPr>
          <a:xfrm>
            <a:off x="4056750" y="1199363"/>
            <a:ext cx="3314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Model Parameter</a:t>
            </a:r>
            <a:endParaRPr sz="1700" b="1"/>
          </a:p>
        </p:txBody>
      </p:sp>
      <p:pic>
        <p:nvPicPr>
          <p:cNvPr id="1372" name="Google Shape;1372;p105"/>
          <p:cNvPicPr preferRelativeResize="0"/>
          <p:nvPr/>
        </p:nvPicPr>
        <p:blipFill>
          <a:blip r:embed="rId4">
            <a:alphaModFix/>
          </a:blip>
          <a:stretch>
            <a:fillRect/>
          </a:stretch>
        </p:blipFill>
        <p:spPr>
          <a:xfrm>
            <a:off x="3648800" y="1726787"/>
            <a:ext cx="5183459" cy="26456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10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1378" name="Google Shape;1378;p106"/>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379" name="Google Shape;1379;p106"/>
          <p:cNvSpPr txBox="1">
            <a:spLocks noGrp="1"/>
          </p:cNvSpPr>
          <p:nvPr>
            <p:ph type="subTitle" idx="4294967295"/>
          </p:nvPr>
        </p:nvSpPr>
        <p:spPr>
          <a:xfrm>
            <a:off x="742050" y="1028300"/>
            <a:ext cx="3314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Algorithm for Classification</a:t>
            </a:r>
            <a:endParaRPr sz="1700" b="1"/>
          </a:p>
        </p:txBody>
      </p:sp>
      <p:sp>
        <p:nvSpPr>
          <p:cNvPr id="1380" name="Google Shape;1380;p106"/>
          <p:cNvSpPr txBox="1">
            <a:spLocks noGrp="1"/>
          </p:cNvSpPr>
          <p:nvPr>
            <p:ph type="subTitle" idx="4294967295"/>
          </p:nvPr>
        </p:nvSpPr>
        <p:spPr>
          <a:xfrm>
            <a:off x="742050" y="1555700"/>
            <a:ext cx="13155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Model</a:t>
            </a:r>
            <a:endParaRPr sz="1700" b="1"/>
          </a:p>
        </p:txBody>
      </p:sp>
      <p:pic>
        <p:nvPicPr>
          <p:cNvPr id="1381" name="Google Shape;1381;p106"/>
          <p:cNvPicPr preferRelativeResize="0"/>
          <p:nvPr/>
        </p:nvPicPr>
        <p:blipFill>
          <a:blip r:embed="rId3">
            <a:alphaModFix/>
          </a:blip>
          <a:stretch>
            <a:fillRect/>
          </a:stretch>
        </p:blipFill>
        <p:spPr>
          <a:xfrm>
            <a:off x="1773925" y="2014825"/>
            <a:ext cx="4491249" cy="2353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07"/>
          <p:cNvSpPr txBox="1">
            <a:spLocks noGrp="1"/>
          </p:cNvSpPr>
          <p:nvPr>
            <p:ph type="title"/>
          </p:nvPr>
        </p:nvSpPr>
        <p:spPr>
          <a:xfrm>
            <a:off x="1488075" y="764175"/>
            <a:ext cx="42348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Classification</a:t>
            </a:r>
            <a:endParaRPr/>
          </a:p>
        </p:txBody>
      </p:sp>
      <p:sp>
        <p:nvSpPr>
          <p:cNvPr id="1387" name="Google Shape;1387;p10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1388" name="Google Shape;1388;p107"/>
          <p:cNvSpPr/>
          <p:nvPr/>
        </p:nvSpPr>
        <p:spPr>
          <a:xfrm>
            <a:off x="1193000" y="16448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7"/>
          <p:cNvSpPr txBox="1">
            <a:spLocks noGrp="1"/>
          </p:cNvSpPr>
          <p:nvPr>
            <p:ph type="subTitle" idx="1"/>
          </p:nvPr>
        </p:nvSpPr>
        <p:spPr>
          <a:xfrm>
            <a:off x="1306400" y="1136325"/>
            <a:ext cx="5926200" cy="13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t>Influential feature list for classification (Expectation)</a:t>
            </a:r>
            <a:endParaRPr sz="1700" b="1" dirty="0"/>
          </a:p>
          <a:p>
            <a:pPr marL="0" lvl="0" indent="0" algn="l" rtl="0">
              <a:spcBef>
                <a:spcPts val="0"/>
              </a:spcBef>
              <a:spcAft>
                <a:spcPts val="0"/>
              </a:spcAft>
              <a:buNone/>
            </a:pPr>
            <a:r>
              <a:rPr lang="en" sz="1700" b="1" dirty="0"/>
              <a:t>: BounceRates, ExitRates, PageValues, VisitorType</a:t>
            </a:r>
            <a:endParaRPr sz="1700" b="1" dirty="0"/>
          </a:p>
        </p:txBody>
      </p:sp>
      <p:sp>
        <p:nvSpPr>
          <p:cNvPr id="1390" name="Google Shape;1390;p107"/>
          <p:cNvSpPr txBox="1">
            <a:spLocks noGrp="1"/>
          </p:cNvSpPr>
          <p:nvPr>
            <p:ph type="subTitle" idx="1"/>
          </p:nvPr>
        </p:nvSpPr>
        <p:spPr>
          <a:xfrm>
            <a:off x="704125" y="2280050"/>
            <a:ext cx="6833700" cy="21402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dirty="0"/>
              <a:t>BounceRates - Percentage of users leaving without moving to other pages</a:t>
            </a:r>
            <a:endParaRPr sz="1300" dirty="0"/>
          </a:p>
          <a:p>
            <a:pPr marL="457200" lvl="0" indent="-311150" algn="l" rtl="0">
              <a:spcBef>
                <a:spcPts val="0"/>
              </a:spcBef>
              <a:spcAft>
                <a:spcPts val="0"/>
              </a:spcAft>
              <a:buSzPts val="1300"/>
              <a:buChar char="●"/>
            </a:pPr>
            <a:r>
              <a:rPr lang="en" sz="1300" dirty="0"/>
              <a:t>ExitRates - Percentage of customers leaving the site after moving several pages</a:t>
            </a:r>
            <a:endParaRPr sz="1300" dirty="0"/>
          </a:p>
          <a:p>
            <a:pPr marL="457200" lvl="0" indent="-311150" algn="l" rtl="0">
              <a:spcBef>
                <a:spcPts val="0"/>
              </a:spcBef>
              <a:spcAft>
                <a:spcPts val="0"/>
              </a:spcAft>
              <a:buSzPts val="1300"/>
              <a:buChar char="●"/>
            </a:pPr>
            <a:r>
              <a:rPr lang="en" sz="1300" dirty="0"/>
              <a:t>PageValues - Average value of the page they visited before completing e-commerce</a:t>
            </a:r>
            <a:endParaRPr sz="1300" dirty="0"/>
          </a:p>
          <a:p>
            <a:pPr marL="457200" lvl="0" indent="-311150" algn="l" rtl="0">
              <a:spcBef>
                <a:spcPts val="0"/>
              </a:spcBef>
              <a:spcAft>
                <a:spcPts val="0"/>
              </a:spcAft>
              <a:buSzPts val="1300"/>
              <a:buChar char="●"/>
            </a:pPr>
            <a:r>
              <a:rPr lang="en" sz="1300" dirty="0"/>
              <a:t>VisitorType - Whether to reconnect</a:t>
            </a:r>
            <a:endParaRPr sz="1300" dirty="0"/>
          </a:p>
          <a:p>
            <a:pPr marL="0" lvl="0" indent="0" algn="l" rtl="0">
              <a:spcBef>
                <a:spcPts val="0"/>
              </a:spcBef>
              <a:spcAft>
                <a:spcPts val="0"/>
              </a:spcAft>
              <a:buNone/>
            </a:pPr>
            <a:endParaRPr sz="1300" dirty="0"/>
          </a:p>
          <a:p>
            <a:pPr marL="457200" lvl="0" indent="0" algn="l" rtl="0">
              <a:spcBef>
                <a:spcPts val="0"/>
              </a:spcBef>
              <a:spcAft>
                <a:spcPts val="0"/>
              </a:spcAft>
              <a:buNone/>
            </a:pPr>
            <a:r>
              <a:rPr lang="en" sz="1300" b="1" dirty="0"/>
              <a:t>All four features are information such as whether the visitor revisited or stayed on the page. So, we expect these features to have the most influence on classification.</a:t>
            </a:r>
            <a:endParaRPr sz="13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0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1396" name="Google Shape;1396;p108"/>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397" name="Google Shape;1397;p108"/>
          <p:cNvSpPr txBox="1">
            <a:spLocks noGrp="1"/>
          </p:cNvSpPr>
          <p:nvPr>
            <p:ph type="subTitle" idx="4294967295"/>
          </p:nvPr>
        </p:nvSpPr>
        <p:spPr>
          <a:xfrm>
            <a:off x="742050" y="1028300"/>
            <a:ext cx="70239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t>Influential feature list for classification (Expectation)</a:t>
            </a:r>
            <a:endParaRPr sz="1700" b="1" dirty="0"/>
          </a:p>
          <a:p>
            <a:pPr marL="0" lvl="0" indent="0" algn="l" rtl="0">
              <a:spcBef>
                <a:spcPts val="0"/>
              </a:spcBef>
              <a:spcAft>
                <a:spcPts val="0"/>
              </a:spcAft>
              <a:buNone/>
            </a:pPr>
            <a:r>
              <a:rPr lang="en" sz="1700" b="1" dirty="0"/>
              <a:t>:  BounceRates, </a:t>
            </a:r>
            <a:r>
              <a:rPr lang="en" sz="1700" b="1" dirty="0">
                <a:solidFill>
                  <a:srgbClr val="FF0000"/>
                </a:solidFill>
              </a:rPr>
              <a:t>ExitRates</a:t>
            </a:r>
            <a:r>
              <a:rPr lang="en" sz="1700" b="1" dirty="0"/>
              <a:t>, </a:t>
            </a:r>
            <a:r>
              <a:rPr lang="en" sz="1700" b="1" dirty="0">
                <a:solidFill>
                  <a:srgbClr val="FF0000"/>
                </a:solidFill>
              </a:rPr>
              <a:t>PageValues</a:t>
            </a:r>
            <a:r>
              <a:rPr lang="en" sz="1700" b="1" dirty="0"/>
              <a:t>, VisitorType</a:t>
            </a:r>
            <a:endParaRPr sz="1700" b="1" dirty="0"/>
          </a:p>
        </p:txBody>
      </p:sp>
      <p:pic>
        <p:nvPicPr>
          <p:cNvPr id="1398" name="Google Shape;1398;p108"/>
          <p:cNvPicPr preferRelativeResize="0"/>
          <p:nvPr/>
        </p:nvPicPr>
        <p:blipFill>
          <a:blip r:embed="rId3">
            <a:alphaModFix/>
          </a:blip>
          <a:stretch>
            <a:fillRect/>
          </a:stretch>
        </p:blipFill>
        <p:spPr>
          <a:xfrm>
            <a:off x="1645725" y="1670375"/>
            <a:ext cx="5422449" cy="3135375"/>
          </a:xfrm>
          <a:prstGeom prst="rect">
            <a:avLst/>
          </a:prstGeom>
          <a:noFill/>
          <a:ln>
            <a:noFill/>
          </a:ln>
        </p:spPr>
      </p:pic>
      <p:sp>
        <p:nvSpPr>
          <p:cNvPr id="1399" name="Google Shape;1399;p108"/>
          <p:cNvSpPr/>
          <p:nvPr/>
        </p:nvSpPr>
        <p:spPr>
          <a:xfrm>
            <a:off x="2042925" y="4506000"/>
            <a:ext cx="4817400" cy="153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08"/>
          <p:cNvSpPr/>
          <p:nvPr/>
        </p:nvSpPr>
        <p:spPr>
          <a:xfrm>
            <a:off x="2115625" y="4158525"/>
            <a:ext cx="1180500" cy="153000"/>
          </a:xfrm>
          <a:prstGeom prst="rect">
            <a:avLst/>
          </a:prstGeom>
          <a:noFill/>
          <a:ln w="2857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08"/>
          <p:cNvSpPr/>
          <p:nvPr/>
        </p:nvSpPr>
        <p:spPr>
          <a:xfrm>
            <a:off x="2042925" y="1913050"/>
            <a:ext cx="651900" cy="153000"/>
          </a:xfrm>
          <a:prstGeom prst="rect">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08"/>
          <p:cNvSpPr/>
          <p:nvPr/>
        </p:nvSpPr>
        <p:spPr>
          <a:xfrm>
            <a:off x="2007500" y="3289725"/>
            <a:ext cx="1013400" cy="153000"/>
          </a:xfrm>
          <a:prstGeom prst="rect">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09"/>
          <p:cNvSpPr/>
          <p:nvPr/>
        </p:nvSpPr>
        <p:spPr>
          <a:xfrm>
            <a:off x="2978850" y="680413"/>
            <a:ext cx="1508400" cy="150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08" name="Google Shape;1408;p10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1409" name="Google Shape;1409;p109"/>
          <p:cNvSpPr txBox="1">
            <a:spLocks noGrp="1"/>
          </p:cNvSpPr>
          <p:nvPr>
            <p:ph type="title"/>
          </p:nvPr>
        </p:nvSpPr>
        <p:spPr>
          <a:xfrm flipH="1">
            <a:off x="2945400" y="931213"/>
            <a:ext cx="1575300" cy="10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410" name="Google Shape;1410;p109"/>
          <p:cNvSpPr txBox="1">
            <a:spLocks noGrp="1"/>
          </p:cNvSpPr>
          <p:nvPr>
            <p:ph type="title" idx="2"/>
          </p:nvPr>
        </p:nvSpPr>
        <p:spPr>
          <a:xfrm>
            <a:off x="1058571" y="2375638"/>
            <a:ext cx="3521700" cy="8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Evaluation</a:t>
            </a:r>
            <a:endParaRPr/>
          </a:p>
        </p:txBody>
      </p:sp>
      <p:sp>
        <p:nvSpPr>
          <p:cNvPr id="1411" name="Google Shape;1411;p109"/>
          <p:cNvSpPr txBox="1">
            <a:spLocks noGrp="1"/>
          </p:cNvSpPr>
          <p:nvPr>
            <p:ph type="subTitle" idx="1"/>
          </p:nvPr>
        </p:nvSpPr>
        <p:spPr>
          <a:xfrm>
            <a:off x="1058571" y="3252550"/>
            <a:ext cx="3233400" cy="58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Evaluate the result</a:t>
            </a:r>
            <a:endParaRPr/>
          </a:p>
        </p:txBody>
      </p:sp>
      <p:sp>
        <p:nvSpPr>
          <p:cNvPr id="1412" name="Google Shape;1412;p109"/>
          <p:cNvSpPr/>
          <p:nvPr/>
        </p:nvSpPr>
        <p:spPr>
          <a:xfrm>
            <a:off x="4369396" y="3376924"/>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7766732" y="7135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09"/>
          <p:cNvSpPr/>
          <p:nvPr/>
        </p:nvSpPr>
        <p:spPr>
          <a:xfrm>
            <a:off x="7766732" y="2006082"/>
            <a:ext cx="244359" cy="244418"/>
          </a:xfrm>
          <a:custGeom>
            <a:avLst/>
            <a:gdLst/>
            <a:ahLst/>
            <a:cxnLst/>
            <a:rect l="l" t="t" r="r" b="b"/>
            <a:pathLst>
              <a:path w="4154"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9"/>
          <p:cNvSpPr/>
          <p:nvPr/>
        </p:nvSpPr>
        <p:spPr>
          <a:xfrm>
            <a:off x="6905024" y="71355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6867495" y="713492"/>
            <a:ext cx="1180029" cy="1106439"/>
          </a:xfrm>
          <a:custGeom>
            <a:avLst/>
            <a:gdLst/>
            <a:ahLst/>
            <a:cxnLst/>
            <a:rect l="l" t="t" r="r" b="b"/>
            <a:pathLst>
              <a:path w="20060" h="18809" extrusionOk="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7753084" y="2867532"/>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6905024" y="2440512"/>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7756382" y="200996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rot="5400000">
            <a:off x="7110640" y="1791633"/>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110"/>
          <p:cNvSpPr txBox="1">
            <a:spLocks noGrp="1"/>
          </p:cNvSpPr>
          <p:nvPr>
            <p:ph type="title"/>
          </p:nvPr>
        </p:nvSpPr>
        <p:spPr>
          <a:xfrm>
            <a:off x="1431375" y="1097250"/>
            <a:ext cx="46509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Evaluation - AutoML</a:t>
            </a:r>
            <a:endParaRPr/>
          </a:p>
        </p:txBody>
      </p:sp>
      <p:sp>
        <p:nvSpPr>
          <p:cNvPr id="1426" name="Google Shape;1426;p11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1427" name="Google Shape;1427;p110"/>
          <p:cNvSpPr txBox="1">
            <a:spLocks noGrp="1"/>
          </p:cNvSpPr>
          <p:nvPr>
            <p:ph type="subTitle" idx="1"/>
          </p:nvPr>
        </p:nvSpPr>
        <p:spPr>
          <a:xfrm>
            <a:off x="1431375" y="2018322"/>
            <a:ext cx="5446500" cy="2235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b="1" dirty="0"/>
              <a:t>To implement with AutoML,</a:t>
            </a:r>
            <a:endParaRPr sz="1800" b="1" dirty="0"/>
          </a:p>
          <a:p>
            <a:pPr marL="457200" lvl="0" indent="0" algn="l" rtl="0">
              <a:spcBef>
                <a:spcPts val="0"/>
              </a:spcBef>
              <a:spcAft>
                <a:spcPts val="0"/>
              </a:spcAft>
              <a:buNone/>
            </a:pPr>
            <a:r>
              <a:rPr lang="en" sz="1800" b="1" dirty="0"/>
              <a:t>Continuous tuning of the parameter,</a:t>
            </a:r>
            <a:endParaRPr sz="1800" b="1" dirty="0"/>
          </a:p>
          <a:p>
            <a:pPr marL="457200" lvl="0" indent="0" algn="l" rtl="0">
              <a:spcBef>
                <a:spcPts val="0"/>
              </a:spcBef>
              <a:spcAft>
                <a:spcPts val="0"/>
              </a:spcAft>
              <a:buNone/>
            </a:pPr>
            <a:endParaRPr sz="1800" b="1" dirty="0"/>
          </a:p>
          <a:p>
            <a:pPr marL="457200" lvl="0" indent="0" algn="l" rtl="0">
              <a:spcBef>
                <a:spcPts val="0"/>
              </a:spcBef>
              <a:spcAft>
                <a:spcPts val="0"/>
              </a:spcAft>
              <a:buNone/>
            </a:pPr>
            <a:r>
              <a:rPr lang="en" sz="1800" b="1" dirty="0"/>
              <a:t>It was implemented repeatedly until</a:t>
            </a:r>
            <a:endParaRPr sz="1800" b="1" dirty="0"/>
          </a:p>
          <a:p>
            <a:pPr marL="457200" lvl="0" indent="0" algn="l" rtl="0">
              <a:spcBef>
                <a:spcPts val="0"/>
              </a:spcBef>
              <a:spcAft>
                <a:spcPts val="0"/>
              </a:spcAft>
              <a:buNone/>
            </a:pPr>
            <a:r>
              <a:rPr lang="en" sz="1800" b="1" dirty="0"/>
              <a:t>the accuracy had an appropriate value.</a:t>
            </a:r>
            <a:endParaRPr sz="18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11"/>
          <p:cNvSpPr txBox="1">
            <a:spLocks noGrp="1"/>
          </p:cNvSpPr>
          <p:nvPr>
            <p:ph type="title"/>
          </p:nvPr>
        </p:nvSpPr>
        <p:spPr>
          <a:xfrm>
            <a:off x="1431375" y="1097250"/>
            <a:ext cx="42348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Evaluation</a:t>
            </a:r>
            <a:endParaRPr/>
          </a:p>
        </p:txBody>
      </p:sp>
      <p:sp>
        <p:nvSpPr>
          <p:cNvPr id="1433" name="Google Shape;1433;p11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1434" name="Google Shape;1434;p111"/>
          <p:cNvSpPr txBox="1">
            <a:spLocks noGrp="1"/>
          </p:cNvSpPr>
          <p:nvPr>
            <p:ph type="subTitle" idx="1"/>
          </p:nvPr>
        </p:nvSpPr>
        <p:spPr>
          <a:xfrm>
            <a:off x="1431375" y="2018322"/>
            <a:ext cx="5446500" cy="2235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b="1" dirty="0"/>
              <a:t>Classification -</a:t>
            </a:r>
            <a:endParaRPr sz="1800" b="1" dirty="0"/>
          </a:p>
          <a:p>
            <a:pPr marL="0" lvl="0" indent="0" algn="l" rtl="0">
              <a:spcBef>
                <a:spcPts val="0"/>
              </a:spcBef>
              <a:spcAft>
                <a:spcPts val="0"/>
              </a:spcAft>
              <a:buNone/>
            </a:pPr>
            <a:r>
              <a:rPr lang="en" sz="1800" b="1" dirty="0"/>
              <a:t>       Using the Randomized Search, Cross </a:t>
            </a:r>
            <a:endParaRPr sz="1800" b="1" dirty="0"/>
          </a:p>
          <a:p>
            <a:pPr marL="0" lvl="0" indent="0" algn="l" rtl="0">
              <a:spcBef>
                <a:spcPts val="0"/>
              </a:spcBef>
              <a:spcAft>
                <a:spcPts val="0"/>
              </a:spcAft>
              <a:buNone/>
            </a:pPr>
            <a:r>
              <a:rPr lang="en" sz="1800" b="1" dirty="0"/>
              <a:t>       Validation, Precision, Recall, avg_total </a:t>
            </a:r>
            <a:endParaRPr sz="1800" b="1" dirty="0"/>
          </a:p>
          <a:p>
            <a:pPr marL="0" lvl="0" indent="0" algn="l" rtl="0">
              <a:spcBef>
                <a:spcPts val="0"/>
              </a:spcBef>
              <a:spcAft>
                <a:spcPts val="0"/>
              </a:spcAft>
              <a:buNone/>
            </a:pPr>
            <a:r>
              <a:rPr lang="en" sz="1800" b="1" dirty="0"/>
              <a:t>       Scores to select the best model.</a:t>
            </a:r>
            <a:endParaRPr sz="1800" b="1" dirty="0"/>
          </a:p>
          <a:p>
            <a:pPr marL="0" lvl="0" indent="0" algn="l" rtl="0">
              <a:spcBef>
                <a:spcPts val="0"/>
              </a:spcBef>
              <a:spcAft>
                <a:spcPts val="0"/>
              </a:spcAft>
              <a:buNone/>
            </a:pPr>
            <a:endParaRPr sz="1800" b="1" dirty="0"/>
          </a:p>
          <a:p>
            <a:pPr marL="457200" lvl="0" indent="0" algn="l" rtl="0">
              <a:spcBef>
                <a:spcPts val="0"/>
              </a:spcBef>
              <a:spcAft>
                <a:spcPts val="0"/>
              </a:spcAft>
              <a:buNone/>
            </a:pPr>
            <a:endParaRPr sz="1800"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1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1440" name="Google Shape;1440;p112"/>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441" name="Google Shape;1441;p112"/>
          <p:cNvSpPr txBox="1">
            <a:spLocks noGrp="1"/>
          </p:cNvSpPr>
          <p:nvPr>
            <p:ph type="subTitle" idx="4294967295"/>
          </p:nvPr>
        </p:nvSpPr>
        <p:spPr>
          <a:xfrm>
            <a:off x="742050" y="1028300"/>
            <a:ext cx="3314700" cy="6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t>Evaluation for Classification</a:t>
            </a:r>
            <a:endParaRPr sz="1700" b="1" dirty="0"/>
          </a:p>
          <a:p>
            <a:pPr marL="0" lvl="0" indent="0" algn="l" rtl="0">
              <a:spcBef>
                <a:spcPts val="0"/>
              </a:spcBef>
              <a:spcAft>
                <a:spcPts val="0"/>
              </a:spcAft>
              <a:buNone/>
            </a:pPr>
            <a:r>
              <a:rPr lang="en" sz="1700" b="1" dirty="0"/>
              <a:t>Using RandomizedSearchCV</a:t>
            </a:r>
            <a:endParaRPr sz="1700" b="1" dirty="0"/>
          </a:p>
        </p:txBody>
      </p:sp>
      <p:pic>
        <p:nvPicPr>
          <p:cNvPr id="1442" name="Google Shape;1442;p112"/>
          <p:cNvPicPr preferRelativeResize="0"/>
          <p:nvPr/>
        </p:nvPicPr>
        <p:blipFill>
          <a:blip r:embed="rId3">
            <a:alphaModFix/>
          </a:blip>
          <a:stretch>
            <a:fillRect/>
          </a:stretch>
        </p:blipFill>
        <p:spPr>
          <a:xfrm>
            <a:off x="386650" y="1752650"/>
            <a:ext cx="4795925" cy="1638200"/>
          </a:xfrm>
          <a:prstGeom prst="rect">
            <a:avLst/>
          </a:prstGeom>
          <a:noFill/>
          <a:ln>
            <a:noFill/>
          </a:ln>
        </p:spPr>
      </p:pic>
      <p:pic>
        <p:nvPicPr>
          <p:cNvPr id="1443" name="Google Shape;1443;p112"/>
          <p:cNvPicPr preferRelativeResize="0"/>
          <p:nvPr/>
        </p:nvPicPr>
        <p:blipFill>
          <a:blip r:embed="rId4">
            <a:alphaModFix/>
          </a:blip>
          <a:stretch>
            <a:fillRect/>
          </a:stretch>
        </p:blipFill>
        <p:spPr>
          <a:xfrm>
            <a:off x="1239525" y="3621722"/>
            <a:ext cx="6763474" cy="798675"/>
          </a:xfrm>
          <a:prstGeom prst="rect">
            <a:avLst/>
          </a:prstGeom>
          <a:noFill/>
          <a:ln>
            <a:noFill/>
          </a:ln>
        </p:spPr>
      </p:pic>
      <p:sp>
        <p:nvSpPr>
          <p:cNvPr id="1444" name="Google Shape;1444;p112"/>
          <p:cNvSpPr txBox="1">
            <a:spLocks noGrp="1"/>
          </p:cNvSpPr>
          <p:nvPr>
            <p:ph type="subTitle" idx="4294967295"/>
          </p:nvPr>
        </p:nvSpPr>
        <p:spPr>
          <a:xfrm>
            <a:off x="5387450" y="3044525"/>
            <a:ext cx="3314700" cy="50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a:t>Scoring function</a:t>
            </a:r>
            <a:endParaRPr sz="1200" b="1"/>
          </a:p>
          <a:p>
            <a:pPr marL="0" lvl="0" indent="0" algn="l" rtl="0">
              <a:spcBef>
                <a:spcPts val="0"/>
              </a:spcBef>
              <a:spcAft>
                <a:spcPts val="0"/>
              </a:spcAft>
              <a:buNone/>
            </a:pPr>
            <a:r>
              <a:rPr lang="en" sz="1200" b="1"/>
              <a:t>Accuracy + Precision + recall + f1_score</a:t>
            </a:r>
            <a:endParaRPr sz="1200"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11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1450" name="Google Shape;1450;p113"/>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451" name="Google Shape;1451;p113"/>
          <p:cNvSpPr txBox="1">
            <a:spLocks noGrp="1"/>
          </p:cNvSpPr>
          <p:nvPr>
            <p:ph type="subTitle" idx="4294967295"/>
          </p:nvPr>
        </p:nvSpPr>
        <p:spPr>
          <a:xfrm>
            <a:off x="742050" y="1028300"/>
            <a:ext cx="6822300" cy="6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Evaluation for Classification</a:t>
            </a:r>
            <a:endParaRPr sz="1700" b="1"/>
          </a:p>
          <a:p>
            <a:pPr marL="0" lvl="0" indent="0" algn="l" rtl="0">
              <a:spcBef>
                <a:spcPts val="0"/>
              </a:spcBef>
              <a:spcAft>
                <a:spcPts val="0"/>
              </a:spcAft>
              <a:buNone/>
            </a:pPr>
            <a:r>
              <a:rPr lang="en" sz="1700" b="1"/>
              <a:t>Using RandomizedSearchCV &amp; Find Best Score Each model</a:t>
            </a:r>
            <a:endParaRPr sz="1700" b="1"/>
          </a:p>
        </p:txBody>
      </p:sp>
      <p:pic>
        <p:nvPicPr>
          <p:cNvPr id="1452" name="Google Shape;1452;p113"/>
          <p:cNvPicPr preferRelativeResize="0"/>
          <p:nvPr/>
        </p:nvPicPr>
        <p:blipFill>
          <a:blip r:embed="rId3">
            <a:alphaModFix/>
          </a:blip>
          <a:stretch>
            <a:fillRect/>
          </a:stretch>
        </p:blipFill>
        <p:spPr>
          <a:xfrm>
            <a:off x="2510575" y="1804475"/>
            <a:ext cx="4122850" cy="2628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1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sp>
        <p:nvSpPr>
          <p:cNvPr id="1458" name="Google Shape;1458;p114"/>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459" name="Google Shape;1459;p114"/>
          <p:cNvSpPr txBox="1">
            <a:spLocks noGrp="1"/>
          </p:cNvSpPr>
          <p:nvPr>
            <p:ph type="subTitle" idx="4294967295"/>
          </p:nvPr>
        </p:nvSpPr>
        <p:spPr>
          <a:xfrm>
            <a:off x="742050" y="1028300"/>
            <a:ext cx="6822300" cy="6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Evaluation for Classification</a:t>
            </a:r>
            <a:endParaRPr sz="1700" b="1"/>
          </a:p>
          <a:p>
            <a:pPr marL="0" lvl="0" indent="0" algn="l" rtl="0">
              <a:spcBef>
                <a:spcPts val="0"/>
              </a:spcBef>
              <a:spcAft>
                <a:spcPts val="0"/>
              </a:spcAft>
              <a:buNone/>
            </a:pPr>
            <a:r>
              <a:rPr lang="en" sz="1700" b="1"/>
              <a:t>Using RandomizedSearchCV &amp; Find Best Score Each model</a:t>
            </a:r>
            <a:endParaRPr sz="1700" b="1"/>
          </a:p>
        </p:txBody>
      </p:sp>
      <p:pic>
        <p:nvPicPr>
          <p:cNvPr id="1460" name="Google Shape;1460;p114"/>
          <p:cNvPicPr preferRelativeResize="0"/>
          <p:nvPr/>
        </p:nvPicPr>
        <p:blipFill>
          <a:blip r:embed="rId3">
            <a:alphaModFix/>
          </a:blip>
          <a:stretch>
            <a:fillRect/>
          </a:stretch>
        </p:blipFill>
        <p:spPr>
          <a:xfrm>
            <a:off x="1627163" y="1964199"/>
            <a:ext cx="5420274" cy="232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70"/>
          <p:cNvSpPr txBox="1">
            <a:spLocks noGrp="1"/>
          </p:cNvSpPr>
          <p:nvPr>
            <p:ph type="title"/>
          </p:nvPr>
        </p:nvSpPr>
        <p:spPr>
          <a:xfrm>
            <a:off x="1424650" y="808900"/>
            <a:ext cx="42348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Objective</a:t>
            </a:r>
            <a:endParaRPr/>
          </a:p>
        </p:txBody>
      </p:sp>
      <p:sp>
        <p:nvSpPr>
          <p:cNvPr id="1017" name="Google Shape;1017;p70"/>
          <p:cNvSpPr txBox="1">
            <a:spLocks noGrp="1"/>
          </p:cNvSpPr>
          <p:nvPr>
            <p:ph type="subTitle" idx="1"/>
          </p:nvPr>
        </p:nvSpPr>
        <p:spPr>
          <a:xfrm>
            <a:off x="1271350" y="2174725"/>
            <a:ext cx="6403200" cy="20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Due to the nature of online transactions, it is difficult to receive professional consulting because there are many sole proprietorship.</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Through this project, The e-commerce company can identify consumer’s behavior patterns and identify factors that affect sales. And based on this, they can lead consumers’ purchases and expand their online business.</a:t>
            </a:r>
            <a:endParaRPr sz="1800" dirty="0"/>
          </a:p>
          <a:p>
            <a:pPr marL="0" lvl="0" indent="0" algn="l" rtl="0">
              <a:spcBef>
                <a:spcPts val="0"/>
              </a:spcBef>
              <a:spcAft>
                <a:spcPts val="0"/>
              </a:spcAft>
              <a:buNone/>
            </a:pPr>
            <a:endParaRPr sz="1900" b="1" dirty="0"/>
          </a:p>
        </p:txBody>
      </p:sp>
      <p:sp>
        <p:nvSpPr>
          <p:cNvPr id="1018" name="Google Shape;1018;p7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019" name="Google Shape;1019;p70"/>
          <p:cNvSpPr/>
          <p:nvPr/>
        </p:nvSpPr>
        <p:spPr>
          <a:xfrm>
            <a:off x="1086650" y="21747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1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1466" name="Google Shape;1466;p115"/>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467" name="Google Shape;1467;p115"/>
          <p:cNvSpPr txBox="1">
            <a:spLocks noGrp="1"/>
          </p:cNvSpPr>
          <p:nvPr>
            <p:ph type="subTitle" idx="4294967295"/>
          </p:nvPr>
        </p:nvSpPr>
        <p:spPr>
          <a:xfrm>
            <a:off x="742050" y="1008200"/>
            <a:ext cx="4032600" cy="127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t>Find Best Score Each model</a:t>
            </a:r>
            <a:endParaRPr sz="1700" b="1" dirty="0"/>
          </a:p>
          <a:p>
            <a:pPr marL="457200" lvl="0" indent="-336550" algn="l" rtl="0">
              <a:spcBef>
                <a:spcPts val="0"/>
              </a:spcBef>
              <a:spcAft>
                <a:spcPts val="0"/>
              </a:spcAft>
              <a:buSzPts val="1700"/>
              <a:buChar char="-"/>
            </a:pPr>
            <a:r>
              <a:rPr lang="en" sz="1700" b="1" dirty="0"/>
              <a:t>Auto Machine Learning </a:t>
            </a:r>
            <a:endParaRPr sz="1700" b="1" dirty="0"/>
          </a:p>
          <a:p>
            <a:pPr marL="457200" lvl="0" indent="-336550" algn="l" rtl="0">
              <a:spcBef>
                <a:spcPts val="0"/>
              </a:spcBef>
              <a:spcAft>
                <a:spcPts val="0"/>
              </a:spcAft>
              <a:buSzPts val="1700"/>
              <a:buChar char="-"/>
            </a:pPr>
            <a:r>
              <a:rPr lang="en" sz="1700" b="1" dirty="0"/>
              <a:t>in progress (Parameter tuning)</a:t>
            </a:r>
            <a:endParaRPr sz="1700" b="1" dirty="0"/>
          </a:p>
        </p:txBody>
      </p:sp>
      <p:pic>
        <p:nvPicPr>
          <p:cNvPr id="1468" name="Google Shape;1468;p115"/>
          <p:cNvPicPr preferRelativeResize="0"/>
          <p:nvPr/>
        </p:nvPicPr>
        <p:blipFill>
          <a:blip r:embed="rId3">
            <a:alphaModFix/>
          </a:blip>
          <a:stretch>
            <a:fillRect/>
          </a:stretch>
        </p:blipFill>
        <p:spPr>
          <a:xfrm>
            <a:off x="4828325" y="503325"/>
            <a:ext cx="1793850" cy="3917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1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
        <p:nvSpPr>
          <p:cNvPr id="1474" name="Google Shape;1474;p116"/>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475" name="Google Shape;1475;p116"/>
          <p:cNvSpPr txBox="1">
            <a:spLocks noGrp="1"/>
          </p:cNvSpPr>
          <p:nvPr>
            <p:ph type="subTitle" idx="4294967295"/>
          </p:nvPr>
        </p:nvSpPr>
        <p:spPr>
          <a:xfrm>
            <a:off x="742050" y="1028300"/>
            <a:ext cx="6822300" cy="6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Evaluation - Logistic Regression</a:t>
            </a:r>
            <a:endParaRPr sz="1700" b="1"/>
          </a:p>
        </p:txBody>
      </p:sp>
      <p:pic>
        <p:nvPicPr>
          <p:cNvPr id="1476" name="Google Shape;1476;p116"/>
          <p:cNvPicPr preferRelativeResize="0"/>
          <p:nvPr/>
        </p:nvPicPr>
        <p:blipFill>
          <a:blip r:embed="rId3">
            <a:alphaModFix/>
          </a:blip>
          <a:stretch>
            <a:fillRect/>
          </a:stretch>
        </p:blipFill>
        <p:spPr>
          <a:xfrm>
            <a:off x="742050" y="1623750"/>
            <a:ext cx="6894000" cy="840725"/>
          </a:xfrm>
          <a:prstGeom prst="rect">
            <a:avLst/>
          </a:prstGeom>
          <a:noFill/>
          <a:ln>
            <a:noFill/>
          </a:ln>
        </p:spPr>
      </p:pic>
      <p:pic>
        <p:nvPicPr>
          <p:cNvPr id="1477" name="Google Shape;1477;p116"/>
          <p:cNvPicPr preferRelativeResize="0"/>
          <p:nvPr/>
        </p:nvPicPr>
        <p:blipFill>
          <a:blip r:embed="rId4">
            <a:alphaModFix/>
          </a:blip>
          <a:stretch>
            <a:fillRect/>
          </a:stretch>
        </p:blipFill>
        <p:spPr>
          <a:xfrm>
            <a:off x="742000" y="2679026"/>
            <a:ext cx="2878775" cy="2081275"/>
          </a:xfrm>
          <a:prstGeom prst="rect">
            <a:avLst/>
          </a:prstGeom>
          <a:noFill/>
          <a:ln>
            <a:noFill/>
          </a:ln>
        </p:spPr>
      </p:pic>
      <p:pic>
        <p:nvPicPr>
          <p:cNvPr id="3" name="그림 2">
            <a:extLst>
              <a:ext uri="{FF2B5EF4-FFF2-40B4-BE49-F238E27FC236}">
                <a16:creationId xmlns:a16="http://schemas.microsoft.com/office/drawing/2014/main" id="{F863AAB9-5023-4E1B-931F-455F2B987700}"/>
              </a:ext>
            </a:extLst>
          </p:cNvPr>
          <p:cNvPicPr>
            <a:picLocks noChangeAspect="1"/>
          </p:cNvPicPr>
          <p:nvPr/>
        </p:nvPicPr>
        <p:blipFill>
          <a:blip r:embed="rId5"/>
          <a:stretch>
            <a:fillRect/>
          </a:stretch>
        </p:blipFill>
        <p:spPr>
          <a:xfrm>
            <a:off x="4036692" y="2679026"/>
            <a:ext cx="3599358" cy="20812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1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1483" name="Google Shape;1483;p117"/>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484" name="Google Shape;1484;p117"/>
          <p:cNvSpPr txBox="1">
            <a:spLocks noGrp="1"/>
          </p:cNvSpPr>
          <p:nvPr>
            <p:ph type="subTitle" idx="4294967295"/>
          </p:nvPr>
        </p:nvSpPr>
        <p:spPr>
          <a:xfrm>
            <a:off x="742050" y="1028300"/>
            <a:ext cx="6822300" cy="6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t>Evaluation - SVM</a:t>
            </a:r>
            <a:endParaRPr sz="1700" b="1" dirty="0"/>
          </a:p>
        </p:txBody>
      </p:sp>
      <p:pic>
        <p:nvPicPr>
          <p:cNvPr id="1485" name="Google Shape;1485;p117"/>
          <p:cNvPicPr preferRelativeResize="0"/>
          <p:nvPr/>
        </p:nvPicPr>
        <p:blipFill>
          <a:blip r:embed="rId3">
            <a:alphaModFix/>
          </a:blip>
          <a:stretch>
            <a:fillRect/>
          </a:stretch>
        </p:blipFill>
        <p:spPr>
          <a:xfrm>
            <a:off x="742050" y="1575150"/>
            <a:ext cx="6715026" cy="921675"/>
          </a:xfrm>
          <a:prstGeom prst="rect">
            <a:avLst/>
          </a:prstGeom>
          <a:noFill/>
          <a:ln>
            <a:noFill/>
          </a:ln>
        </p:spPr>
      </p:pic>
      <p:pic>
        <p:nvPicPr>
          <p:cNvPr id="1486" name="Google Shape;1486;p117"/>
          <p:cNvPicPr preferRelativeResize="0"/>
          <p:nvPr/>
        </p:nvPicPr>
        <p:blipFill>
          <a:blip r:embed="rId4">
            <a:alphaModFix/>
          </a:blip>
          <a:stretch>
            <a:fillRect/>
          </a:stretch>
        </p:blipFill>
        <p:spPr>
          <a:xfrm>
            <a:off x="742000" y="2646676"/>
            <a:ext cx="2905550" cy="2086900"/>
          </a:xfrm>
          <a:prstGeom prst="rect">
            <a:avLst/>
          </a:prstGeom>
          <a:noFill/>
          <a:ln>
            <a:noFill/>
          </a:ln>
        </p:spPr>
      </p:pic>
      <p:pic>
        <p:nvPicPr>
          <p:cNvPr id="3" name="그림 2">
            <a:extLst>
              <a:ext uri="{FF2B5EF4-FFF2-40B4-BE49-F238E27FC236}">
                <a16:creationId xmlns:a16="http://schemas.microsoft.com/office/drawing/2014/main" id="{18994C0E-8EE9-4345-816C-5190BFEEBA7D}"/>
              </a:ext>
            </a:extLst>
          </p:cNvPr>
          <p:cNvPicPr>
            <a:picLocks noChangeAspect="1"/>
          </p:cNvPicPr>
          <p:nvPr/>
        </p:nvPicPr>
        <p:blipFill>
          <a:blip r:embed="rId5"/>
          <a:stretch>
            <a:fillRect/>
          </a:stretch>
        </p:blipFill>
        <p:spPr>
          <a:xfrm>
            <a:off x="4019550" y="2646676"/>
            <a:ext cx="3544800" cy="228988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1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1492" name="Google Shape;1492;p118"/>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493" name="Google Shape;1493;p118"/>
          <p:cNvSpPr txBox="1">
            <a:spLocks noGrp="1"/>
          </p:cNvSpPr>
          <p:nvPr>
            <p:ph type="subTitle" idx="4294967295"/>
          </p:nvPr>
        </p:nvSpPr>
        <p:spPr>
          <a:xfrm>
            <a:off x="742050" y="1028300"/>
            <a:ext cx="6822300" cy="6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Evaluation - GradientBoosting Classifier</a:t>
            </a:r>
            <a:endParaRPr sz="1700" b="1"/>
          </a:p>
        </p:txBody>
      </p:sp>
      <p:pic>
        <p:nvPicPr>
          <p:cNvPr id="1494" name="Google Shape;1494;p118"/>
          <p:cNvPicPr preferRelativeResize="0"/>
          <p:nvPr/>
        </p:nvPicPr>
        <p:blipFill>
          <a:blip r:embed="rId3">
            <a:alphaModFix/>
          </a:blip>
          <a:stretch>
            <a:fillRect/>
          </a:stretch>
        </p:blipFill>
        <p:spPr>
          <a:xfrm>
            <a:off x="607838" y="1662975"/>
            <a:ext cx="7928324" cy="789450"/>
          </a:xfrm>
          <a:prstGeom prst="rect">
            <a:avLst/>
          </a:prstGeom>
          <a:noFill/>
          <a:ln>
            <a:noFill/>
          </a:ln>
        </p:spPr>
      </p:pic>
      <p:pic>
        <p:nvPicPr>
          <p:cNvPr id="1495" name="Google Shape;1495;p118"/>
          <p:cNvPicPr preferRelativeResize="0"/>
          <p:nvPr/>
        </p:nvPicPr>
        <p:blipFill>
          <a:blip r:embed="rId4">
            <a:alphaModFix/>
          </a:blip>
          <a:stretch>
            <a:fillRect/>
          </a:stretch>
        </p:blipFill>
        <p:spPr>
          <a:xfrm>
            <a:off x="607838" y="2612437"/>
            <a:ext cx="2999475" cy="2135700"/>
          </a:xfrm>
          <a:prstGeom prst="rect">
            <a:avLst/>
          </a:prstGeom>
          <a:noFill/>
          <a:ln>
            <a:noFill/>
          </a:ln>
        </p:spPr>
      </p:pic>
      <p:pic>
        <p:nvPicPr>
          <p:cNvPr id="3" name="그림 2">
            <a:extLst>
              <a:ext uri="{FF2B5EF4-FFF2-40B4-BE49-F238E27FC236}">
                <a16:creationId xmlns:a16="http://schemas.microsoft.com/office/drawing/2014/main" id="{A32F1ACF-0A0C-469C-AE0D-1AE7EDA30F44}"/>
              </a:ext>
            </a:extLst>
          </p:cNvPr>
          <p:cNvPicPr>
            <a:picLocks noChangeAspect="1"/>
          </p:cNvPicPr>
          <p:nvPr/>
        </p:nvPicPr>
        <p:blipFill>
          <a:blip r:embed="rId5"/>
          <a:stretch>
            <a:fillRect/>
          </a:stretch>
        </p:blipFill>
        <p:spPr>
          <a:xfrm>
            <a:off x="3844442" y="2571576"/>
            <a:ext cx="4158558" cy="217656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11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1501" name="Google Shape;1501;p119"/>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502" name="Google Shape;1502;p119"/>
          <p:cNvSpPr txBox="1">
            <a:spLocks noGrp="1"/>
          </p:cNvSpPr>
          <p:nvPr>
            <p:ph type="subTitle" idx="4294967295"/>
          </p:nvPr>
        </p:nvSpPr>
        <p:spPr>
          <a:xfrm>
            <a:off x="742050" y="1028300"/>
            <a:ext cx="6822300" cy="6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Evaluation - ROC Curve</a:t>
            </a:r>
            <a:endParaRPr sz="1700" b="1"/>
          </a:p>
        </p:txBody>
      </p:sp>
      <p:pic>
        <p:nvPicPr>
          <p:cNvPr id="1503" name="Google Shape;1503;p119"/>
          <p:cNvPicPr preferRelativeResize="0"/>
          <p:nvPr/>
        </p:nvPicPr>
        <p:blipFill>
          <a:blip r:embed="rId3">
            <a:alphaModFix/>
          </a:blip>
          <a:stretch>
            <a:fillRect/>
          </a:stretch>
        </p:blipFill>
        <p:spPr>
          <a:xfrm>
            <a:off x="2086500" y="1689800"/>
            <a:ext cx="4971001" cy="265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2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1509" name="Google Shape;1509;p120"/>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a:t>
            </a:r>
            <a:endParaRPr/>
          </a:p>
        </p:txBody>
      </p:sp>
      <p:sp>
        <p:nvSpPr>
          <p:cNvPr id="1510" name="Google Shape;1510;p120"/>
          <p:cNvSpPr txBox="1">
            <a:spLocks noGrp="1"/>
          </p:cNvSpPr>
          <p:nvPr>
            <p:ph type="subTitle" idx="4294967295"/>
          </p:nvPr>
        </p:nvSpPr>
        <p:spPr>
          <a:xfrm>
            <a:off x="742050" y="1028300"/>
            <a:ext cx="6822300" cy="66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Evaluation - ROC Curve</a:t>
            </a:r>
            <a:endParaRPr sz="1700" b="1"/>
          </a:p>
        </p:txBody>
      </p:sp>
      <p:pic>
        <p:nvPicPr>
          <p:cNvPr id="1511" name="Google Shape;1511;p120"/>
          <p:cNvPicPr preferRelativeResize="0"/>
          <p:nvPr/>
        </p:nvPicPr>
        <p:blipFill>
          <a:blip r:embed="rId3">
            <a:alphaModFix/>
          </a:blip>
          <a:stretch>
            <a:fillRect/>
          </a:stretch>
        </p:blipFill>
        <p:spPr>
          <a:xfrm>
            <a:off x="3422700" y="1028300"/>
            <a:ext cx="4240125" cy="3392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2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sp>
        <p:nvSpPr>
          <p:cNvPr id="1517" name="Google Shape;1517;p121"/>
          <p:cNvSpPr txBox="1">
            <a:spLocks noGrp="1"/>
          </p:cNvSpPr>
          <p:nvPr>
            <p:ph type="title" idx="2"/>
          </p:nvPr>
        </p:nvSpPr>
        <p:spPr>
          <a:xfrm>
            <a:off x="1058571" y="828250"/>
            <a:ext cx="3521700" cy="8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900"/>
              <a:t>Clustering</a:t>
            </a:r>
            <a:endParaRPr sz="4900"/>
          </a:p>
        </p:txBody>
      </p:sp>
      <p:sp>
        <p:nvSpPr>
          <p:cNvPr id="1518" name="Google Shape;1518;p121"/>
          <p:cNvSpPr txBox="1">
            <a:spLocks noGrp="1"/>
          </p:cNvSpPr>
          <p:nvPr>
            <p:ph type="subTitle" idx="1"/>
          </p:nvPr>
        </p:nvSpPr>
        <p:spPr>
          <a:xfrm>
            <a:off x="1058571" y="3252550"/>
            <a:ext cx="3233400" cy="58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Clustering After</a:t>
            </a:r>
            <a:endParaRPr/>
          </a:p>
          <a:p>
            <a:pPr marL="0" lvl="0" indent="0" algn="r" rtl="0">
              <a:spcBef>
                <a:spcPts val="0"/>
              </a:spcBef>
              <a:spcAft>
                <a:spcPts val="0"/>
              </a:spcAft>
              <a:buNone/>
            </a:pPr>
            <a:r>
              <a:rPr lang="en"/>
              <a:t>Feature Selection</a:t>
            </a:r>
            <a:endParaRPr/>
          </a:p>
        </p:txBody>
      </p:sp>
      <p:sp>
        <p:nvSpPr>
          <p:cNvPr id="1519" name="Google Shape;1519;p121"/>
          <p:cNvSpPr/>
          <p:nvPr/>
        </p:nvSpPr>
        <p:spPr>
          <a:xfrm>
            <a:off x="4369396" y="3376924"/>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21"/>
          <p:cNvSpPr/>
          <p:nvPr/>
        </p:nvSpPr>
        <p:spPr>
          <a:xfrm>
            <a:off x="7766732" y="7135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21"/>
          <p:cNvSpPr/>
          <p:nvPr/>
        </p:nvSpPr>
        <p:spPr>
          <a:xfrm>
            <a:off x="7766732" y="2006082"/>
            <a:ext cx="244359" cy="244418"/>
          </a:xfrm>
          <a:custGeom>
            <a:avLst/>
            <a:gdLst/>
            <a:ahLst/>
            <a:cxnLst/>
            <a:rect l="l" t="t" r="r" b="b"/>
            <a:pathLst>
              <a:path w="4154"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21"/>
          <p:cNvSpPr/>
          <p:nvPr/>
        </p:nvSpPr>
        <p:spPr>
          <a:xfrm>
            <a:off x="6905024" y="71355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21"/>
          <p:cNvSpPr/>
          <p:nvPr/>
        </p:nvSpPr>
        <p:spPr>
          <a:xfrm>
            <a:off x="6867495" y="713492"/>
            <a:ext cx="1180029" cy="1106439"/>
          </a:xfrm>
          <a:custGeom>
            <a:avLst/>
            <a:gdLst/>
            <a:ahLst/>
            <a:cxnLst/>
            <a:rect l="l" t="t" r="r" b="b"/>
            <a:pathLst>
              <a:path w="20060" h="18809" extrusionOk="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21"/>
          <p:cNvSpPr/>
          <p:nvPr/>
        </p:nvSpPr>
        <p:spPr>
          <a:xfrm>
            <a:off x="7753084" y="2867532"/>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21"/>
          <p:cNvSpPr/>
          <p:nvPr/>
        </p:nvSpPr>
        <p:spPr>
          <a:xfrm>
            <a:off x="6905024" y="2440512"/>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21"/>
          <p:cNvSpPr/>
          <p:nvPr/>
        </p:nvSpPr>
        <p:spPr>
          <a:xfrm>
            <a:off x="7756382" y="200996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21"/>
          <p:cNvSpPr/>
          <p:nvPr/>
        </p:nvSpPr>
        <p:spPr>
          <a:xfrm rot="5400000">
            <a:off x="7110640" y="1791633"/>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122"/>
          <p:cNvSpPr txBox="1">
            <a:spLocks noGrp="1"/>
          </p:cNvSpPr>
          <p:nvPr>
            <p:ph type="title"/>
          </p:nvPr>
        </p:nvSpPr>
        <p:spPr>
          <a:xfrm>
            <a:off x="1431375" y="1097250"/>
            <a:ext cx="47850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Feature selection</a:t>
            </a:r>
            <a:endParaRPr/>
          </a:p>
        </p:txBody>
      </p:sp>
      <p:sp>
        <p:nvSpPr>
          <p:cNvPr id="1533" name="Google Shape;1533;p122"/>
          <p:cNvSpPr txBox="1">
            <a:spLocks noGrp="1"/>
          </p:cNvSpPr>
          <p:nvPr>
            <p:ph type="subTitle" idx="1"/>
          </p:nvPr>
        </p:nvSpPr>
        <p:spPr>
          <a:xfrm>
            <a:off x="1635025" y="2050050"/>
            <a:ext cx="5446500" cy="1142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b="1" dirty="0"/>
              <a:t>Clustering -</a:t>
            </a:r>
            <a:endParaRPr sz="1800" b="1" dirty="0"/>
          </a:p>
          <a:p>
            <a:pPr marL="457200" lvl="0" indent="0" algn="l" rtl="0">
              <a:spcBef>
                <a:spcPts val="0"/>
              </a:spcBef>
              <a:spcAft>
                <a:spcPts val="0"/>
              </a:spcAft>
              <a:buNone/>
            </a:pPr>
            <a:r>
              <a:rPr lang="en" sz="1800" b="1" dirty="0"/>
              <a:t>Using the PCA, Feature random select,</a:t>
            </a:r>
            <a:endParaRPr sz="1800" b="1" dirty="0"/>
          </a:p>
          <a:p>
            <a:pPr marL="457200" lvl="0" indent="0" algn="l" rtl="0">
              <a:spcBef>
                <a:spcPts val="0"/>
              </a:spcBef>
              <a:spcAft>
                <a:spcPts val="0"/>
              </a:spcAft>
              <a:buNone/>
            </a:pPr>
            <a:r>
              <a:rPr lang="en" sz="1800" b="1" dirty="0"/>
              <a:t>The combination that we set up</a:t>
            </a:r>
            <a:endParaRPr sz="1800" b="1" dirty="0"/>
          </a:p>
        </p:txBody>
      </p:sp>
      <p:sp>
        <p:nvSpPr>
          <p:cNvPr id="1534" name="Google Shape;1534;p12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sp>
        <p:nvSpPr>
          <p:cNvPr id="1535" name="Google Shape;1535;p122"/>
          <p:cNvSpPr/>
          <p:nvPr/>
        </p:nvSpPr>
        <p:spPr>
          <a:xfrm>
            <a:off x="1431375" y="21747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2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1541" name="Google Shape;1541;p123"/>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542" name="Google Shape;1542;p123"/>
          <p:cNvSpPr txBox="1">
            <a:spLocks noGrp="1"/>
          </p:cNvSpPr>
          <p:nvPr>
            <p:ph type="subTitle" idx="4294967295"/>
          </p:nvPr>
        </p:nvSpPr>
        <p:spPr>
          <a:xfrm>
            <a:off x="742050" y="1028300"/>
            <a:ext cx="60846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dirty="0"/>
              <a:t>Feature Selection - In Clustering</a:t>
            </a:r>
            <a:endParaRPr sz="1100" b="1" dirty="0"/>
          </a:p>
          <a:p>
            <a:pPr marL="0" lvl="0" indent="0" algn="l" rtl="0">
              <a:spcBef>
                <a:spcPts val="0"/>
              </a:spcBef>
              <a:spcAft>
                <a:spcPts val="0"/>
              </a:spcAft>
              <a:buNone/>
            </a:pPr>
            <a:r>
              <a:rPr lang="en" sz="1100" b="1" dirty="0"/>
              <a:t>Using the PCA, feature random select, and the custom select</a:t>
            </a:r>
            <a:endParaRPr sz="1100" b="1" dirty="0"/>
          </a:p>
        </p:txBody>
      </p:sp>
      <p:pic>
        <p:nvPicPr>
          <p:cNvPr id="1543" name="Google Shape;1543;p123"/>
          <p:cNvPicPr preferRelativeResize="0"/>
          <p:nvPr/>
        </p:nvPicPr>
        <p:blipFill>
          <a:blip r:embed="rId3">
            <a:alphaModFix/>
          </a:blip>
          <a:stretch>
            <a:fillRect/>
          </a:stretch>
        </p:blipFill>
        <p:spPr>
          <a:xfrm>
            <a:off x="742050" y="1884445"/>
            <a:ext cx="3368700" cy="2535954"/>
          </a:xfrm>
          <a:prstGeom prst="rect">
            <a:avLst/>
          </a:prstGeom>
          <a:noFill/>
          <a:ln>
            <a:noFill/>
          </a:ln>
        </p:spPr>
      </p:pic>
      <p:pic>
        <p:nvPicPr>
          <p:cNvPr id="1544" name="Google Shape;1544;p123"/>
          <p:cNvPicPr preferRelativeResize="0"/>
          <p:nvPr/>
        </p:nvPicPr>
        <p:blipFill>
          <a:blip r:embed="rId4">
            <a:alphaModFix/>
          </a:blip>
          <a:stretch>
            <a:fillRect/>
          </a:stretch>
        </p:blipFill>
        <p:spPr>
          <a:xfrm>
            <a:off x="4422300" y="1884450"/>
            <a:ext cx="3870680" cy="2535950"/>
          </a:xfrm>
          <a:prstGeom prst="rect">
            <a:avLst/>
          </a:prstGeom>
          <a:noFill/>
          <a:ln>
            <a:noFill/>
          </a:ln>
        </p:spPr>
      </p:pic>
      <p:sp>
        <p:nvSpPr>
          <p:cNvPr id="1545" name="Google Shape;1545;p123"/>
          <p:cNvSpPr txBox="1">
            <a:spLocks noGrp="1"/>
          </p:cNvSpPr>
          <p:nvPr>
            <p:ph type="subTitle" idx="4294967295"/>
          </p:nvPr>
        </p:nvSpPr>
        <p:spPr>
          <a:xfrm>
            <a:off x="668325" y="1508925"/>
            <a:ext cx="33687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a:t>Feature Random Select</a:t>
            </a:r>
            <a:endParaRPr sz="1500" b="1"/>
          </a:p>
        </p:txBody>
      </p:sp>
      <p:sp>
        <p:nvSpPr>
          <p:cNvPr id="1546" name="Google Shape;1546;p123"/>
          <p:cNvSpPr txBox="1">
            <a:spLocks noGrp="1"/>
          </p:cNvSpPr>
          <p:nvPr>
            <p:ph type="subTitle" idx="4294967295"/>
          </p:nvPr>
        </p:nvSpPr>
        <p:spPr>
          <a:xfrm>
            <a:off x="4368650" y="1508925"/>
            <a:ext cx="33687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a:t>Feature Custom Select</a:t>
            </a:r>
            <a:endParaRPr sz="15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12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1552" name="Google Shape;1552;p124"/>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Preprocessing</a:t>
            </a:r>
            <a:endParaRPr/>
          </a:p>
        </p:txBody>
      </p:sp>
      <p:sp>
        <p:nvSpPr>
          <p:cNvPr id="1553" name="Google Shape;1553;p124"/>
          <p:cNvSpPr txBox="1">
            <a:spLocks noGrp="1"/>
          </p:cNvSpPr>
          <p:nvPr>
            <p:ph type="subTitle" idx="4294967295"/>
          </p:nvPr>
        </p:nvSpPr>
        <p:spPr>
          <a:xfrm>
            <a:off x="742050" y="1028300"/>
            <a:ext cx="60846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Feature Selection - In Clustering</a:t>
            </a:r>
            <a:endParaRPr sz="1100" b="1"/>
          </a:p>
          <a:p>
            <a:pPr marL="0" lvl="0" indent="0" algn="l" rtl="0">
              <a:spcBef>
                <a:spcPts val="0"/>
              </a:spcBef>
              <a:spcAft>
                <a:spcPts val="0"/>
              </a:spcAft>
              <a:buNone/>
            </a:pPr>
            <a:r>
              <a:rPr lang="en" sz="1100" b="1"/>
              <a:t>Using the PCA, feature random select, and the custom select</a:t>
            </a:r>
            <a:endParaRPr sz="1100" b="1"/>
          </a:p>
        </p:txBody>
      </p:sp>
      <p:sp>
        <p:nvSpPr>
          <p:cNvPr id="1554" name="Google Shape;1554;p124"/>
          <p:cNvSpPr txBox="1">
            <a:spLocks noGrp="1"/>
          </p:cNvSpPr>
          <p:nvPr>
            <p:ph type="subTitle" idx="4294967295"/>
          </p:nvPr>
        </p:nvSpPr>
        <p:spPr>
          <a:xfrm>
            <a:off x="148600" y="1508925"/>
            <a:ext cx="33687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a:t>PCA</a:t>
            </a:r>
            <a:endParaRPr sz="1500" b="1"/>
          </a:p>
        </p:txBody>
      </p:sp>
      <p:sp>
        <p:nvSpPr>
          <p:cNvPr id="1555" name="Google Shape;1555;p124"/>
          <p:cNvSpPr txBox="1">
            <a:spLocks noGrp="1"/>
          </p:cNvSpPr>
          <p:nvPr>
            <p:ph type="subTitle" idx="4294967295"/>
          </p:nvPr>
        </p:nvSpPr>
        <p:spPr>
          <a:xfrm>
            <a:off x="5099600" y="2104225"/>
            <a:ext cx="33687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a:t>Feature Select (in AutoML)</a:t>
            </a:r>
            <a:endParaRPr sz="1500" b="1"/>
          </a:p>
        </p:txBody>
      </p:sp>
      <p:pic>
        <p:nvPicPr>
          <p:cNvPr id="1556" name="Google Shape;1556;p124"/>
          <p:cNvPicPr preferRelativeResize="0"/>
          <p:nvPr/>
        </p:nvPicPr>
        <p:blipFill>
          <a:blip r:embed="rId3">
            <a:alphaModFix/>
          </a:blip>
          <a:stretch>
            <a:fillRect/>
          </a:stretch>
        </p:blipFill>
        <p:spPr>
          <a:xfrm>
            <a:off x="148588" y="1949325"/>
            <a:ext cx="4408174" cy="1951375"/>
          </a:xfrm>
          <a:prstGeom prst="rect">
            <a:avLst/>
          </a:prstGeom>
          <a:noFill/>
          <a:ln>
            <a:noFill/>
          </a:ln>
        </p:spPr>
      </p:pic>
      <p:pic>
        <p:nvPicPr>
          <p:cNvPr id="1557" name="Google Shape;1557;p124"/>
          <p:cNvPicPr preferRelativeResize="0"/>
          <p:nvPr/>
        </p:nvPicPr>
        <p:blipFill>
          <a:blip r:embed="rId4">
            <a:alphaModFix/>
          </a:blip>
          <a:stretch>
            <a:fillRect/>
          </a:stretch>
        </p:blipFill>
        <p:spPr>
          <a:xfrm>
            <a:off x="4025075" y="2544625"/>
            <a:ext cx="4974350" cy="1755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71"/>
          <p:cNvSpPr/>
          <p:nvPr/>
        </p:nvSpPr>
        <p:spPr>
          <a:xfrm>
            <a:off x="2978850" y="680413"/>
            <a:ext cx="1508400" cy="150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7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026" name="Google Shape;1026;p71"/>
          <p:cNvSpPr txBox="1">
            <a:spLocks noGrp="1"/>
          </p:cNvSpPr>
          <p:nvPr>
            <p:ph type="title"/>
          </p:nvPr>
        </p:nvSpPr>
        <p:spPr>
          <a:xfrm flipH="1">
            <a:off x="2945400" y="931213"/>
            <a:ext cx="1575300" cy="10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27" name="Google Shape;1027;p71"/>
          <p:cNvSpPr txBox="1">
            <a:spLocks noGrp="1"/>
          </p:cNvSpPr>
          <p:nvPr>
            <p:ph type="title" idx="2"/>
          </p:nvPr>
        </p:nvSpPr>
        <p:spPr>
          <a:xfrm>
            <a:off x="1058571" y="2375638"/>
            <a:ext cx="3521700" cy="8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a:t>Data Description</a:t>
            </a:r>
            <a:endParaRPr sz="3200"/>
          </a:p>
        </p:txBody>
      </p:sp>
      <p:sp>
        <p:nvSpPr>
          <p:cNvPr id="1028" name="Google Shape;1028;p71"/>
          <p:cNvSpPr txBox="1">
            <a:spLocks noGrp="1"/>
          </p:cNvSpPr>
          <p:nvPr>
            <p:ph type="subTitle" idx="1"/>
          </p:nvPr>
        </p:nvSpPr>
        <p:spPr>
          <a:xfrm>
            <a:off x="1058571" y="3252550"/>
            <a:ext cx="3233400" cy="58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Statistical description</a:t>
            </a:r>
            <a:endParaRPr/>
          </a:p>
          <a:p>
            <a:pPr marL="0" lvl="0" indent="0" algn="r" rtl="0">
              <a:spcBef>
                <a:spcPts val="0"/>
              </a:spcBef>
              <a:spcAft>
                <a:spcPts val="0"/>
              </a:spcAft>
              <a:buNone/>
            </a:pPr>
            <a:r>
              <a:rPr lang="en"/>
              <a:t>of the dataset</a:t>
            </a:r>
            <a:endParaRPr sz="2200"/>
          </a:p>
        </p:txBody>
      </p:sp>
      <p:sp>
        <p:nvSpPr>
          <p:cNvPr id="1029" name="Google Shape;1029;p71"/>
          <p:cNvSpPr/>
          <p:nvPr/>
        </p:nvSpPr>
        <p:spPr>
          <a:xfrm>
            <a:off x="4369396" y="3376924"/>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1"/>
          <p:cNvSpPr/>
          <p:nvPr/>
        </p:nvSpPr>
        <p:spPr>
          <a:xfrm>
            <a:off x="7766732" y="7135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1"/>
          <p:cNvSpPr/>
          <p:nvPr/>
        </p:nvSpPr>
        <p:spPr>
          <a:xfrm>
            <a:off x="7766732" y="2006082"/>
            <a:ext cx="244359" cy="244418"/>
          </a:xfrm>
          <a:custGeom>
            <a:avLst/>
            <a:gdLst/>
            <a:ahLst/>
            <a:cxnLst/>
            <a:rect l="l" t="t" r="r" b="b"/>
            <a:pathLst>
              <a:path w="4154"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1"/>
          <p:cNvSpPr/>
          <p:nvPr/>
        </p:nvSpPr>
        <p:spPr>
          <a:xfrm>
            <a:off x="6905024" y="71355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1"/>
          <p:cNvSpPr/>
          <p:nvPr/>
        </p:nvSpPr>
        <p:spPr>
          <a:xfrm>
            <a:off x="6867495" y="713492"/>
            <a:ext cx="1180029" cy="1106439"/>
          </a:xfrm>
          <a:custGeom>
            <a:avLst/>
            <a:gdLst/>
            <a:ahLst/>
            <a:cxnLst/>
            <a:rect l="l" t="t" r="r" b="b"/>
            <a:pathLst>
              <a:path w="20060" h="18809" extrusionOk="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1"/>
          <p:cNvSpPr/>
          <p:nvPr/>
        </p:nvSpPr>
        <p:spPr>
          <a:xfrm>
            <a:off x="7753084" y="2867532"/>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1"/>
          <p:cNvSpPr/>
          <p:nvPr/>
        </p:nvSpPr>
        <p:spPr>
          <a:xfrm>
            <a:off x="6905024" y="2440512"/>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1"/>
          <p:cNvSpPr/>
          <p:nvPr/>
        </p:nvSpPr>
        <p:spPr>
          <a:xfrm>
            <a:off x="7756382" y="200996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1"/>
          <p:cNvSpPr/>
          <p:nvPr/>
        </p:nvSpPr>
        <p:spPr>
          <a:xfrm rot="5400000">
            <a:off x="7110640" y="1791633"/>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125"/>
          <p:cNvSpPr/>
          <p:nvPr/>
        </p:nvSpPr>
        <p:spPr>
          <a:xfrm>
            <a:off x="2978850" y="680413"/>
            <a:ext cx="1508400" cy="150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63" name="Google Shape;1563;p12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1564" name="Google Shape;1564;p125"/>
          <p:cNvSpPr txBox="1">
            <a:spLocks noGrp="1"/>
          </p:cNvSpPr>
          <p:nvPr>
            <p:ph type="title"/>
          </p:nvPr>
        </p:nvSpPr>
        <p:spPr>
          <a:xfrm flipH="1">
            <a:off x="2945400" y="931213"/>
            <a:ext cx="1575300" cy="10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65" name="Google Shape;1565;p125"/>
          <p:cNvSpPr txBox="1">
            <a:spLocks noGrp="1"/>
          </p:cNvSpPr>
          <p:nvPr>
            <p:ph type="title" idx="2"/>
          </p:nvPr>
        </p:nvSpPr>
        <p:spPr>
          <a:xfrm>
            <a:off x="1058571" y="2375638"/>
            <a:ext cx="3521700" cy="8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Algorithm</a:t>
            </a:r>
            <a:endParaRPr/>
          </a:p>
        </p:txBody>
      </p:sp>
      <p:sp>
        <p:nvSpPr>
          <p:cNvPr id="1566" name="Google Shape;1566;p125"/>
          <p:cNvSpPr txBox="1">
            <a:spLocks noGrp="1"/>
          </p:cNvSpPr>
          <p:nvPr>
            <p:ph type="subTitle" idx="1"/>
          </p:nvPr>
        </p:nvSpPr>
        <p:spPr>
          <a:xfrm>
            <a:off x="1058571" y="3252550"/>
            <a:ext cx="3233400" cy="58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Classification &amp; clustering algorithm and it’s features</a:t>
            </a:r>
            <a:endParaRPr/>
          </a:p>
        </p:txBody>
      </p:sp>
      <p:sp>
        <p:nvSpPr>
          <p:cNvPr id="1567" name="Google Shape;1567;p125"/>
          <p:cNvSpPr/>
          <p:nvPr/>
        </p:nvSpPr>
        <p:spPr>
          <a:xfrm>
            <a:off x="4369396" y="3376924"/>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25"/>
          <p:cNvSpPr/>
          <p:nvPr/>
        </p:nvSpPr>
        <p:spPr>
          <a:xfrm>
            <a:off x="7766732" y="7135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25"/>
          <p:cNvSpPr/>
          <p:nvPr/>
        </p:nvSpPr>
        <p:spPr>
          <a:xfrm>
            <a:off x="7766732" y="2006082"/>
            <a:ext cx="244359" cy="244418"/>
          </a:xfrm>
          <a:custGeom>
            <a:avLst/>
            <a:gdLst/>
            <a:ahLst/>
            <a:cxnLst/>
            <a:rect l="l" t="t" r="r" b="b"/>
            <a:pathLst>
              <a:path w="4154"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25"/>
          <p:cNvSpPr/>
          <p:nvPr/>
        </p:nvSpPr>
        <p:spPr>
          <a:xfrm>
            <a:off x="6905024" y="71355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25"/>
          <p:cNvSpPr/>
          <p:nvPr/>
        </p:nvSpPr>
        <p:spPr>
          <a:xfrm>
            <a:off x="6867495" y="713492"/>
            <a:ext cx="1180029" cy="1106439"/>
          </a:xfrm>
          <a:custGeom>
            <a:avLst/>
            <a:gdLst/>
            <a:ahLst/>
            <a:cxnLst/>
            <a:rect l="l" t="t" r="r" b="b"/>
            <a:pathLst>
              <a:path w="20060" h="18809" extrusionOk="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25"/>
          <p:cNvSpPr/>
          <p:nvPr/>
        </p:nvSpPr>
        <p:spPr>
          <a:xfrm>
            <a:off x="7753084" y="2867532"/>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25"/>
          <p:cNvSpPr/>
          <p:nvPr/>
        </p:nvSpPr>
        <p:spPr>
          <a:xfrm>
            <a:off x="6905024" y="2440512"/>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25"/>
          <p:cNvSpPr/>
          <p:nvPr/>
        </p:nvSpPr>
        <p:spPr>
          <a:xfrm>
            <a:off x="7756382" y="200996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25"/>
          <p:cNvSpPr/>
          <p:nvPr/>
        </p:nvSpPr>
        <p:spPr>
          <a:xfrm rot="5400000">
            <a:off x="7110640" y="1791633"/>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26"/>
          <p:cNvSpPr txBox="1">
            <a:spLocks noGrp="1"/>
          </p:cNvSpPr>
          <p:nvPr>
            <p:ph type="title"/>
          </p:nvPr>
        </p:nvSpPr>
        <p:spPr>
          <a:xfrm>
            <a:off x="1431375" y="1097250"/>
            <a:ext cx="42348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Clustering</a:t>
            </a:r>
            <a:endParaRPr/>
          </a:p>
        </p:txBody>
      </p:sp>
      <p:sp>
        <p:nvSpPr>
          <p:cNvPr id="1581" name="Google Shape;1581;p12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1582" name="Google Shape;1582;p126"/>
          <p:cNvSpPr/>
          <p:nvPr/>
        </p:nvSpPr>
        <p:spPr>
          <a:xfrm>
            <a:off x="1431375" y="21747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26"/>
          <p:cNvSpPr txBox="1">
            <a:spLocks noGrp="1"/>
          </p:cNvSpPr>
          <p:nvPr>
            <p:ph type="subTitle" idx="1"/>
          </p:nvPr>
        </p:nvSpPr>
        <p:spPr>
          <a:xfrm>
            <a:off x="1619875" y="1898647"/>
            <a:ext cx="5446500" cy="22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t>Algorithms for clustering</a:t>
            </a:r>
            <a:endParaRPr sz="1800" b="1" dirty="0"/>
          </a:p>
          <a:p>
            <a:pPr marL="0" lvl="0" indent="0" algn="l" rtl="0">
              <a:spcBef>
                <a:spcPts val="0"/>
              </a:spcBef>
              <a:spcAft>
                <a:spcPts val="0"/>
              </a:spcAft>
              <a:buNone/>
            </a:pPr>
            <a:endParaRPr sz="1800" b="1" dirty="0"/>
          </a:p>
          <a:p>
            <a:pPr marL="457200" lvl="0" indent="-342900" algn="l" rtl="0">
              <a:spcBef>
                <a:spcPts val="0"/>
              </a:spcBef>
              <a:spcAft>
                <a:spcPts val="0"/>
              </a:spcAft>
              <a:buSzPts val="1800"/>
              <a:buAutoNum type="arabicPeriod"/>
            </a:pPr>
            <a:r>
              <a:rPr lang="en" sz="1800" b="1" dirty="0"/>
              <a:t>Mean Shift (Active Learning)</a:t>
            </a:r>
            <a:endParaRPr sz="1800" b="1" dirty="0"/>
          </a:p>
          <a:p>
            <a:pPr marL="0" lvl="0" indent="0" algn="l" rtl="0">
              <a:spcBef>
                <a:spcPts val="0"/>
              </a:spcBef>
              <a:spcAft>
                <a:spcPts val="0"/>
              </a:spcAft>
              <a:buNone/>
            </a:pPr>
            <a:endParaRPr sz="1800" b="1" dirty="0"/>
          </a:p>
          <a:p>
            <a:pPr marL="114300" lvl="0" indent="0" algn="l" rtl="0">
              <a:spcBef>
                <a:spcPts val="0"/>
              </a:spcBef>
              <a:spcAft>
                <a:spcPts val="0"/>
              </a:spcAft>
              <a:buSzPts val="1800"/>
            </a:pPr>
            <a:r>
              <a:rPr lang="en-US" altLang="ko-KR" sz="1800" b="1" dirty="0"/>
              <a:t>2.  </a:t>
            </a:r>
            <a:r>
              <a:rPr lang="en" sz="1800" b="1" dirty="0" err="1"/>
              <a:t>KMeans</a:t>
            </a:r>
            <a:endParaRPr sz="1800" b="1" dirty="0"/>
          </a:p>
          <a:p>
            <a:pPr marL="0" lvl="0" indent="0" algn="l" rtl="0">
              <a:spcBef>
                <a:spcPts val="0"/>
              </a:spcBef>
              <a:spcAft>
                <a:spcPts val="0"/>
              </a:spcAft>
              <a:buNone/>
            </a:pPr>
            <a:endParaRPr sz="1800" b="1" dirty="0"/>
          </a:p>
          <a:p>
            <a:pPr marL="114300" lvl="0" indent="0" algn="l" rtl="0">
              <a:spcBef>
                <a:spcPts val="0"/>
              </a:spcBef>
              <a:spcAft>
                <a:spcPts val="0"/>
              </a:spcAft>
              <a:buSzPts val="1800"/>
            </a:pPr>
            <a:r>
              <a:rPr lang="en-US" altLang="ko-KR" sz="1800" b="1" dirty="0"/>
              <a:t>3.  </a:t>
            </a:r>
            <a:r>
              <a:rPr lang="en" sz="1800" b="1" dirty="0"/>
              <a:t>GMM (Gaussian Mixture Model) - EM</a:t>
            </a:r>
            <a:endParaRPr sz="18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2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sp>
        <p:nvSpPr>
          <p:cNvPr id="1589" name="Google Shape;1589;p127"/>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Algorithm</a:t>
            </a:r>
            <a:endParaRPr/>
          </a:p>
        </p:txBody>
      </p:sp>
      <p:sp>
        <p:nvSpPr>
          <p:cNvPr id="1590" name="Google Shape;1590;p127"/>
          <p:cNvSpPr txBox="1">
            <a:spLocks noGrp="1"/>
          </p:cNvSpPr>
          <p:nvPr>
            <p:ph type="subTitle" idx="4294967295"/>
          </p:nvPr>
        </p:nvSpPr>
        <p:spPr>
          <a:xfrm>
            <a:off x="742050" y="1028300"/>
            <a:ext cx="60846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b="1"/>
              <a:t>Algorithm - MeanShift, KMeans, GMM </a:t>
            </a:r>
            <a:endParaRPr sz="1100" b="1"/>
          </a:p>
        </p:txBody>
      </p:sp>
      <p:sp>
        <p:nvSpPr>
          <p:cNvPr id="1591" name="Google Shape;1591;p127"/>
          <p:cNvSpPr txBox="1">
            <a:spLocks noGrp="1"/>
          </p:cNvSpPr>
          <p:nvPr>
            <p:ph type="subTitle" idx="4294967295"/>
          </p:nvPr>
        </p:nvSpPr>
        <p:spPr>
          <a:xfrm>
            <a:off x="513450" y="2285575"/>
            <a:ext cx="10368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t>Model</a:t>
            </a:r>
            <a:endParaRPr sz="1800" b="1"/>
          </a:p>
        </p:txBody>
      </p:sp>
      <p:sp>
        <p:nvSpPr>
          <p:cNvPr id="1592" name="Google Shape;1592;p127"/>
          <p:cNvSpPr txBox="1">
            <a:spLocks noGrp="1"/>
          </p:cNvSpPr>
          <p:nvPr>
            <p:ph type="subTitle" idx="4294967295"/>
          </p:nvPr>
        </p:nvSpPr>
        <p:spPr>
          <a:xfrm>
            <a:off x="3568250" y="1289750"/>
            <a:ext cx="28158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t>Model Parameter</a:t>
            </a:r>
            <a:endParaRPr sz="1800" b="1"/>
          </a:p>
        </p:txBody>
      </p:sp>
      <p:pic>
        <p:nvPicPr>
          <p:cNvPr id="1593" name="Google Shape;1593;p127"/>
          <p:cNvPicPr preferRelativeResize="0"/>
          <p:nvPr/>
        </p:nvPicPr>
        <p:blipFill>
          <a:blip r:embed="rId3">
            <a:alphaModFix/>
          </a:blip>
          <a:stretch>
            <a:fillRect/>
          </a:stretch>
        </p:blipFill>
        <p:spPr>
          <a:xfrm>
            <a:off x="513450" y="2725975"/>
            <a:ext cx="2955915" cy="1174275"/>
          </a:xfrm>
          <a:prstGeom prst="rect">
            <a:avLst/>
          </a:prstGeom>
          <a:noFill/>
          <a:ln>
            <a:noFill/>
          </a:ln>
        </p:spPr>
      </p:pic>
      <p:pic>
        <p:nvPicPr>
          <p:cNvPr id="1594" name="Google Shape;1594;p127"/>
          <p:cNvPicPr preferRelativeResize="0"/>
          <p:nvPr/>
        </p:nvPicPr>
        <p:blipFill>
          <a:blip r:embed="rId4">
            <a:alphaModFix/>
          </a:blip>
          <a:stretch>
            <a:fillRect/>
          </a:stretch>
        </p:blipFill>
        <p:spPr>
          <a:xfrm>
            <a:off x="3568250" y="1730150"/>
            <a:ext cx="5181350" cy="2599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128"/>
          <p:cNvSpPr/>
          <p:nvPr/>
        </p:nvSpPr>
        <p:spPr>
          <a:xfrm>
            <a:off x="2978850" y="680413"/>
            <a:ext cx="1508400" cy="150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00" name="Google Shape;1600;p12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1601" name="Google Shape;1601;p128"/>
          <p:cNvSpPr txBox="1">
            <a:spLocks noGrp="1"/>
          </p:cNvSpPr>
          <p:nvPr>
            <p:ph type="title"/>
          </p:nvPr>
        </p:nvSpPr>
        <p:spPr>
          <a:xfrm flipH="1">
            <a:off x="2945400" y="931213"/>
            <a:ext cx="1575300" cy="10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602" name="Google Shape;1602;p128"/>
          <p:cNvSpPr txBox="1">
            <a:spLocks noGrp="1"/>
          </p:cNvSpPr>
          <p:nvPr>
            <p:ph type="title" idx="2"/>
          </p:nvPr>
        </p:nvSpPr>
        <p:spPr>
          <a:xfrm>
            <a:off x="1058571" y="2375638"/>
            <a:ext cx="3521700" cy="8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Evaluation</a:t>
            </a:r>
            <a:endParaRPr/>
          </a:p>
        </p:txBody>
      </p:sp>
      <p:sp>
        <p:nvSpPr>
          <p:cNvPr id="1603" name="Google Shape;1603;p128"/>
          <p:cNvSpPr txBox="1">
            <a:spLocks noGrp="1"/>
          </p:cNvSpPr>
          <p:nvPr>
            <p:ph type="subTitle" idx="1"/>
          </p:nvPr>
        </p:nvSpPr>
        <p:spPr>
          <a:xfrm>
            <a:off x="1058571" y="3252550"/>
            <a:ext cx="3233400" cy="58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Evaluate the result</a:t>
            </a:r>
            <a:endParaRPr/>
          </a:p>
        </p:txBody>
      </p:sp>
      <p:sp>
        <p:nvSpPr>
          <p:cNvPr id="1604" name="Google Shape;1604;p128"/>
          <p:cNvSpPr/>
          <p:nvPr/>
        </p:nvSpPr>
        <p:spPr>
          <a:xfrm>
            <a:off x="4369396" y="3376924"/>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28"/>
          <p:cNvSpPr/>
          <p:nvPr/>
        </p:nvSpPr>
        <p:spPr>
          <a:xfrm>
            <a:off x="7766732" y="713551"/>
            <a:ext cx="244359" cy="244359"/>
          </a:xfrm>
          <a:custGeom>
            <a:avLst/>
            <a:gdLst/>
            <a:ahLst/>
            <a:cxnLst/>
            <a:rect l="l" t="t" r="r" b="b"/>
            <a:pathLst>
              <a:path w="4154"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8"/>
          <p:cNvSpPr/>
          <p:nvPr/>
        </p:nvSpPr>
        <p:spPr>
          <a:xfrm>
            <a:off x="7766732" y="2006082"/>
            <a:ext cx="244359" cy="244418"/>
          </a:xfrm>
          <a:custGeom>
            <a:avLst/>
            <a:gdLst/>
            <a:ahLst/>
            <a:cxnLst/>
            <a:rect l="l" t="t" r="r" b="b"/>
            <a:pathLst>
              <a:path w="4154" h="4155"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8"/>
          <p:cNvSpPr/>
          <p:nvPr/>
        </p:nvSpPr>
        <p:spPr>
          <a:xfrm>
            <a:off x="6905024" y="713551"/>
            <a:ext cx="244418" cy="244359"/>
          </a:xfrm>
          <a:custGeom>
            <a:avLst/>
            <a:gdLst/>
            <a:ahLst/>
            <a:cxnLst/>
            <a:rect l="l" t="t" r="r" b="b"/>
            <a:pathLst>
              <a:path w="4155" h="4154" extrusionOk="0">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8"/>
          <p:cNvSpPr/>
          <p:nvPr/>
        </p:nvSpPr>
        <p:spPr>
          <a:xfrm>
            <a:off x="6867495" y="713492"/>
            <a:ext cx="1180029" cy="1106439"/>
          </a:xfrm>
          <a:custGeom>
            <a:avLst/>
            <a:gdLst/>
            <a:ahLst/>
            <a:cxnLst/>
            <a:rect l="l" t="t" r="r" b="b"/>
            <a:pathLst>
              <a:path w="20060" h="18809" extrusionOk="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8"/>
          <p:cNvSpPr/>
          <p:nvPr/>
        </p:nvSpPr>
        <p:spPr>
          <a:xfrm>
            <a:off x="7753084" y="2867532"/>
            <a:ext cx="244418" cy="244418"/>
          </a:xfrm>
          <a:custGeom>
            <a:avLst/>
            <a:gdLst/>
            <a:ahLst/>
            <a:cxnLst/>
            <a:rect l="l" t="t" r="r" b="b"/>
            <a:pathLst>
              <a:path w="4155" h="4155" extrusionOk="0">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8"/>
          <p:cNvSpPr/>
          <p:nvPr/>
        </p:nvSpPr>
        <p:spPr>
          <a:xfrm>
            <a:off x="6905024" y="2440512"/>
            <a:ext cx="1134087" cy="675135"/>
          </a:xfrm>
          <a:custGeom>
            <a:avLst/>
            <a:gdLst/>
            <a:ahLst/>
            <a:cxnLst/>
            <a:rect l="l" t="t" r="r" b="b"/>
            <a:pathLst>
              <a:path w="19279" h="11477" extrusionOk="0">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8"/>
          <p:cNvSpPr/>
          <p:nvPr/>
        </p:nvSpPr>
        <p:spPr>
          <a:xfrm>
            <a:off x="7756382" y="2009968"/>
            <a:ext cx="265065" cy="674899"/>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28"/>
          <p:cNvSpPr/>
          <p:nvPr/>
        </p:nvSpPr>
        <p:spPr>
          <a:xfrm rot="5400000">
            <a:off x="7110640" y="1791633"/>
            <a:ext cx="265955" cy="677165"/>
          </a:xfrm>
          <a:custGeom>
            <a:avLst/>
            <a:gdLst/>
            <a:ahLst/>
            <a:cxnLst/>
            <a:rect l="l" t="t" r="r" b="b"/>
            <a:pathLst>
              <a:path w="4506" h="11473" extrusionOk="0">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129"/>
          <p:cNvSpPr txBox="1">
            <a:spLocks noGrp="1"/>
          </p:cNvSpPr>
          <p:nvPr>
            <p:ph type="title"/>
          </p:nvPr>
        </p:nvSpPr>
        <p:spPr>
          <a:xfrm>
            <a:off x="1431375" y="1097250"/>
            <a:ext cx="46509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Evaluation - AutoML</a:t>
            </a:r>
            <a:endParaRPr/>
          </a:p>
        </p:txBody>
      </p:sp>
      <p:sp>
        <p:nvSpPr>
          <p:cNvPr id="1618" name="Google Shape;1618;p12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sp>
        <p:nvSpPr>
          <p:cNvPr id="1619" name="Google Shape;1619;p129"/>
          <p:cNvSpPr txBox="1">
            <a:spLocks noGrp="1"/>
          </p:cNvSpPr>
          <p:nvPr>
            <p:ph type="subTitle" idx="1"/>
          </p:nvPr>
        </p:nvSpPr>
        <p:spPr>
          <a:xfrm>
            <a:off x="1431375" y="2018322"/>
            <a:ext cx="5446500" cy="2235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b="1" dirty="0"/>
              <a:t>To implement with AutoML,</a:t>
            </a:r>
            <a:endParaRPr sz="1800" b="1" dirty="0"/>
          </a:p>
          <a:p>
            <a:pPr marL="457200" lvl="0" indent="0" algn="l" rtl="0">
              <a:spcBef>
                <a:spcPts val="0"/>
              </a:spcBef>
              <a:spcAft>
                <a:spcPts val="0"/>
              </a:spcAft>
              <a:buNone/>
            </a:pPr>
            <a:r>
              <a:rPr lang="en" sz="1800" b="1" dirty="0"/>
              <a:t>Continuous tuning of the parameter,</a:t>
            </a:r>
            <a:endParaRPr sz="1800" b="1" dirty="0"/>
          </a:p>
          <a:p>
            <a:pPr marL="457200" lvl="0" indent="0" algn="l" rtl="0">
              <a:spcBef>
                <a:spcPts val="0"/>
              </a:spcBef>
              <a:spcAft>
                <a:spcPts val="0"/>
              </a:spcAft>
              <a:buNone/>
            </a:pPr>
            <a:endParaRPr sz="1800" b="1" dirty="0"/>
          </a:p>
          <a:p>
            <a:pPr marL="457200" lvl="0" indent="0" algn="l" rtl="0">
              <a:spcBef>
                <a:spcPts val="0"/>
              </a:spcBef>
              <a:spcAft>
                <a:spcPts val="0"/>
              </a:spcAft>
              <a:buNone/>
            </a:pPr>
            <a:r>
              <a:rPr lang="en" sz="1800" b="1" dirty="0"/>
              <a:t>It was implemented repeatedly until</a:t>
            </a:r>
            <a:endParaRPr sz="1800" b="1" dirty="0"/>
          </a:p>
          <a:p>
            <a:pPr marL="457200" lvl="0" indent="0" algn="l" rtl="0">
              <a:spcBef>
                <a:spcPts val="0"/>
              </a:spcBef>
              <a:spcAft>
                <a:spcPts val="0"/>
              </a:spcAft>
              <a:buNone/>
            </a:pPr>
            <a:r>
              <a:rPr lang="en" sz="1800" b="1" dirty="0"/>
              <a:t>the accuracy had an appropriate value.</a:t>
            </a:r>
            <a:endParaRPr sz="1800" b="1" dirty="0"/>
          </a:p>
          <a:p>
            <a:pPr marL="457200" lvl="0" indent="0" algn="l" rtl="0">
              <a:spcBef>
                <a:spcPts val="0"/>
              </a:spcBef>
              <a:spcAft>
                <a:spcPts val="0"/>
              </a:spcAft>
              <a:buNone/>
            </a:pPr>
            <a:endParaRPr sz="1800" b="1" dirty="0"/>
          </a:p>
          <a:p>
            <a:pPr marL="457200" lvl="0" indent="0" algn="l" rtl="0">
              <a:spcBef>
                <a:spcPts val="0"/>
              </a:spcBef>
              <a:spcAft>
                <a:spcPts val="0"/>
              </a:spcAft>
              <a:buNone/>
            </a:pPr>
            <a:r>
              <a:rPr lang="en" sz="1800" b="1" dirty="0"/>
              <a:t>Especially, we focused on the step 1.</a:t>
            </a:r>
            <a:endParaRPr sz="1800" b="1"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130"/>
          <p:cNvSpPr txBox="1">
            <a:spLocks noGrp="1"/>
          </p:cNvSpPr>
          <p:nvPr>
            <p:ph type="title"/>
          </p:nvPr>
        </p:nvSpPr>
        <p:spPr>
          <a:xfrm>
            <a:off x="1431375" y="1097250"/>
            <a:ext cx="42348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Evaluation</a:t>
            </a:r>
            <a:endParaRPr/>
          </a:p>
        </p:txBody>
      </p:sp>
      <p:sp>
        <p:nvSpPr>
          <p:cNvPr id="1625" name="Google Shape;1625;p13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sp>
        <p:nvSpPr>
          <p:cNvPr id="1626" name="Google Shape;1626;p130"/>
          <p:cNvSpPr txBox="1">
            <a:spLocks noGrp="1"/>
          </p:cNvSpPr>
          <p:nvPr>
            <p:ph type="subTitle" idx="1"/>
          </p:nvPr>
        </p:nvSpPr>
        <p:spPr>
          <a:xfrm>
            <a:off x="1431375" y="2018325"/>
            <a:ext cx="5562900" cy="2235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b="1" dirty="0"/>
              <a:t>Clustering - Three-step evaluation process. </a:t>
            </a:r>
            <a:endParaRPr sz="1800" b="1" dirty="0"/>
          </a:p>
          <a:p>
            <a:pPr marL="457200" lvl="0" indent="0" algn="l" rtl="0">
              <a:spcBef>
                <a:spcPts val="0"/>
              </a:spcBef>
              <a:spcAft>
                <a:spcPts val="0"/>
              </a:spcAft>
              <a:buNone/>
            </a:pPr>
            <a:endParaRPr sz="1800" b="1" dirty="0"/>
          </a:p>
          <a:p>
            <a:pPr marL="914400" lvl="0" indent="-304800" algn="l" rtl="0">
              <a:spcBef>
                <a:spcPts val="0"/>
              </a:spcBef>
              <a:spcAft>
                <a:spcPts val="0"/>
              </a:spcAft>
              <a:buSzPts val="1200"/>
              <a:buAutoNum type="arabicPeriod"/>
            </a:pPr>
            <a:r>
              <a:rPr lang="en" sz="1200" b="1" dirty="0"/>
              <a:t>Comparing using the silhouette score. </a:t>
            </a:r>
            <a:endParaRPr sz="1200" b="1" dirty="0"/>
          </a:p>
          <a:p>
            <a:pPr marL="914400" lvl="0" indent="0" algn="l" rtl="0">
              <a:spcBef>
                <a:spcPts val="0"/>
              </a:spcBef>
              <a:spcAft>
                <a:spcPts val="0"/>
              </a:spcAft>
              <a:buNone/>
            </a:pPr>
            <a:r>
              <a:rPr lang="en" sz="1200" b="1" dirty="0"/>
              <a:t>(feature select) * (model) = 3 * 3 = 9</a:t>
            </a:r>
            <a:endParaRPr sz="1200" b="1" dirty="0"/>
          </a:p>
          <a:p>
            <a:pPr marL="609600" lvl="0" indent="0" algn="l" rtl="0">
              <a:spcBef>
                <a:spcPts val="1000"/>
              </a:spcBef>
              <a:spcAft>
                <a:spcPts val="0"/>
              </a:spcAft>
              <a:buSzPts val="1200"/>
            </a:pPr>
            <a:r>
              <a:rPr lang="en-US" altLang="ko-KR" sz="1200" b="1" dirty="0"/>
              <a:t>2.    </a:t>
            </a:r>
            <a:r>
              <a:rPr lang="en" sz="1200" b="1" dirty="0"/>
              <a:t>Compare it once more using the purity score</a:t>
            </a:r>
            <a:endParaRPr sz="1200" b="1" dirty="0"/>
          </a:p>
          <a:p>
            <a:pPr marL="914400" lvl="0" indent="0" algn="l" rtl="0">
              <a:spcBef>
                <a:spcPts val="0"/>
              </a:spcBef>
              <a:spcAft>
                <a:spcPts val="0"/>
              </a:spcAft>
              <a:buNone/>
            </a:pPr>
            <a:r>
              <a:rPr lang="en" sz="1200" b="1" dirty="0"/>
              <a:t>to select the best model.</a:t>
            </a:r>
            <a:endParaRPr sz="1200" b="1" dirty="0"/>
          </a:p>
          <a:p>
            <a:pPr marL="0" lvl="0" indent="0" algn="l" rtl="0">
              <a:spcBef>
                <a:spcPts val="0"/>
              </a:spcBef>
              <a:spcAft>
                <a:spcPts val="0"/>
              </a:spcAft>
              <a:buNone/>
            </a:pPr>
            <a:r>
              <a:rPr lang="en" sz="1200" b="1" dirty="0"/>
              <a:t>		(model) = 3</a:t>
            </a:r>
            <a:endParaRPr sz="1200" b="1" dirty="0"/>
          </a:p>
          <a:p>
            <a:pPr marL="609600" lvl="0" indent="0" algn="l" rtl="0">
              <a:spcBef>
                <a:spcPts val="1000"/>
              </a:spcBef>
              <a:spcAft>
                <a:spcPts val="1000"/>
              </a:spcAft>
              <a:buSzPts val="1200"/>
            </a:pPr>
            <a:r>
              <a:rPr lang="en-US" altLang="ko-KR" sz="1200" b="1" dirty="0"/>
              <a:t>3.    </a:t>
            </a:r>
            <a:r>
              <a:rPr lang="en" sz="1200" b="1" dirty="0"/>
              <a:t>Finally, visualize using some plot for each model.</a:t>
            </a:r>
            <a:endParaRPr sz="1200" b="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13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1632" name="Google Shape;1632;p131"/>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633" name="Google Shape;1633;p131"/>
          <p:cNvSpPr txBox="1">
            <a:spLocks noGrp="1"/>
          </p:cNvSpPr>
          <p:nvPr>
            <p:ph type="subTitle" idx="4294967295"/>
          </p:nvPr>
        </p:nvSpPr>
        <p:spPr>
          <a:xfrm>
            <a:off x="742050" y="1104500"/>
            <a:ext cx="60846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t>Step1 - </a:t>
            </a:r>
            <a:r>
              <a:rPr lang="en" b="1" dirty="0"/>
              <a:t>Comparing using the silhouette score. </a:t>
            </a:r>
            <a:endParaRPr b="1" dirty="0"/>
          </a:p>
          <a:p>
            <a:pPr marL="457200" lvl="0" indent="0" algn="l" rtl="0">
              <a:spcBef>
                <a:spcPts val="0"/>
              </a:spcBef>
              <a:spcAft>
                <a:spcPts val="1000"/>
              </a:spcAft>
              <a:buNone/>
            </a:pPr>
            <a:r>
              <a:rPr lang="en" b="1" dirty="0"/>
              <a:t>   (feature select) * (model) = 3 * 3 = 9</a:t>
            </a:r>
            <a:endParaRPr sz="1300" b="1" dirty="0"/>
          </a:p>
        </p:txBody>
      </p:sp>
      <p:pic>
        <p:nvPicPr>
          <p:cNvPr id="1634" name="Google Shape;1634;p131"/>
          <p:cNvPicPr preferRelativeResize="0"/>
          <p:nvPr/>
        </p:nvPicPr>
        <p:blipFill>
          <a:blip r:embed="rId3">
            <a:alphaModFix/>
          </a:blip>
          <a:stretch>
            <a:fillRect/>
          </a:stretch>
        </p:blipFill>
        <p:spPr>
          <a:xfrm>
            <a:off x="2311725" y="1628875"/>
            <a:ext cx="3784026" cy="2894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13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1640" name="Google Shape;1640;p132"/>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641" name="Google Shape;1641;p132"/>
          <p:cNvSpPr txBox="1">
            <a:spLocks noGrp="1"/>
          </p:cNvSpPr>
          <p:nvPr>
            <p:ph type="subTitle" idx="4294967295"/>
          </p:nvPr>
        </p:nvSpPr>
        <p:spPr>
          <a:xfrm>
            <a:off x="742050" y="1104500"/>
            <a:ext cx="60846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Step1 - </a:t>
            </a:r>
            <a:r>
              <a:rPr lang="en" b="1"/>
              <a:t>Comparing using the silhouette score. </a:t>
            </a:r>
            <a:endParaRPr b="1"/>
          </a:p>
          <a:p>
            <a:pPr marL="457200" lvl="0" indent="0" algn="l" rtl="0">
              <a:spcBef>
                <a:spcPts val="0"/>
              </a:spcBef>
              <a:spcAft>
                <a:spcPts val="1000"/>
              </a:spcAft>
              <a:buNone/>
            </a:pPr>
            <a:r>
              <a:rPr lang="en" b="1"/>
              <a:t>   (feature select) * (model) = 3 * 3 = 9</a:t>
            </a:r>
            <a:endParaRPr sz="1300" b="1"/>
          </a:p>
        </p:txBody>
      </p:sp>
      <p:pic>
        <p:nvPicPr>
          <p:cNvPr id="1642" name="Google Shape;1642;p132"/>
          <p:cNvPicPr preferRelativeResize="0"/>
          <p:nvPr/>
        </p:nvPicPr>
        <p:blipFill>
          <a:blip r:embed="rId3">
            <a:alphaModFix/>
          </a:blip>
          <a:stretch>
            <a:fillRect/>
          </a:stretch>
        </p:blipFill>
        <p:spPr>
          <a:xfrm>
            <a:off x="1419500" y="2159350"/>
            <a:ext cx="5669524" cy="2209525"/>
          </a:xfrm>
          <a:prstGeom prst="rect">
            <a:avLst/>
          </a:prstGeom>
          <a:noFill/>
          <a:ln>
            <a:noFill/>
          </a:ln>
        </p:spPr>
      </p:pic>
      <p:sp>
        <p:nvSpPr>
          <p:cNvPr id="1643" name="Google Shape;1643;p132"/>
          <p:cNvSpPr txBox="1">
            <a:spLocks noGrp="1"/>
          </p:cNvSpPr>
          <p:nvPr>
            <p:ph type="subTitle" idx="4294967295"/>
          </p:nvPr>
        </p:nvSpPr>
        <p:spPr>
          <a:xfrm>
            <a:off x="1419500" y="1735775"/>
            <a:ext cx="15177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t>In function</a:t>
            </a:r>
            <a:endParaRPr sz="18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3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sp>
        <p:nvSpPr>
          <p:cNvPr id="1649" name="Google Shape;1649;p133"/>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650" name="Google Shape;1650;p133"/>
          <p:cNvSpPr txBox="1">
            <a:spLocks noGrp="1"/>
          </p:cNvSpPr>
          <p:nvPr>
            <p:ph type="subTitle" idx="4294967295"/>
          </p:nvPr>
        </p:nvSpPr>
        <p:spPr>
          <a:xfrm>
            <a:off x="742050" y="1104500"/>
            <a:ext cx="60846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Step1 - </a:t>
            </a:r>
            <a:r>
              <a:rPr lang="en" b="1"/>
              <a:t>Comparing using the silhouette score. </a:t>
            </a:r>
            <a:endParaRPr b="1"/>
          </a:p>
          <a:p>
            <a:pPr marL="457200" lvl="0" indent="0" algn="l" rtl="0">
              <a:spcBef>
                <a:spcPts val="0"/>
              </a:spcBef>
              <a:spcAft>
                <a:spcPts val="1000"/>
              </a:spcAft>
              <a:buNone/>
            </a:pPr>
            <a:r>
              <a:rPr lang="en" b="1"/>
              <a:t>   (feature select) * (model) = 3 * 3 = 9</a:t>
            </a:r>
            <a:endParaRPr sz="1300" b="1"/>
          </a:p>
        </p:txBody>
      </p:sp>
      <p:sp>
        <p:nvSpPr>
          <p:cNvPr id="1651" name="Google Shape;1651;p133"/>
          <p:cNvSpPr txBox="1">
            <a:spLocks noGrp="1"/>
          </p:cNvSpPr>
          <p:nvPr>
            <p:ph type="subTitle" idx="4294967295"/>
          </p:nvPr>
        </p:nvSpPr>
        <p:spPr>
          <a:xfrm>
            <a:off x="1540075" y="1964600"/>
            <a:ext cx="15177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t>In function</a:t>
            </a:r>
            <a:endParaRPr sz="1800" b="1"/>
          </a:p>
        </p:txBody>
      </p:sp>
      <p:pic>
        <p:nvPicPr>
          <p:cNvPr id="1652" name="Google Shape;1652;p133"/>
          <p:cNvPicPr preferRelativeResize="0"/>
          <p:nvPr/>
        </p:nvPicPr>
        <p:blipFill>
          <a:blip r:embed="rId3">
            <a:alphaModFix/>
          </a:blip>
          <a:stretch>
            <a:fillRect/>
          </a:stretch>
        </p:blipFill>
        <p:spPr>
          <a:xfrm>
            <a:off x="1540075" y="2405001"/>
            <a:ext cx="5463626" cy="1603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13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sp>
        <p:nvSpPr>
          <p:cNvPr id="1658" name="Google Shape;1658;p134"/>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659" name="Google Shape;1659;p134"/>
          <p:cNvSpPr txBox="1">
            <a:spLocks noGrp="1"/>
          </p:cNvSpPr>
          <p:nvPr>
            <p:ph type="subTitle" idx="4294967295"/>
          </p:nvPr>
        </p:nvSpPr>
        <p:spPr>
          <a:xfrm>
            <a:off x="742050" y="1104500"/>
            <a:ext cx="6855900" cy="6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Step2 - Compare it once more using </a:t>
            </a:r>
            <a:endParaRPr sz="1300" b="1"/>
          </a:p>
          <a:p>
            <a:pPr marL="457200" lvl="0" indent="0" algn="l" rtl="0">
              <a:spcBef>
                <a:spcPts val="0"/>
              </a:spcBef>
              <a:spcAft>
                <a:spcPts val="0"/>
              </a:spcAft>
              <a:buNone/>
            </a:pPr>
            <a:r>
              <a:rPr lang="en" sz="1300" b="1"/>
              <a:t>    the purity score to select the best model.</a:t>
            </a:r>
            <a:endParaRPr sz="1300" b="1"/>
          </a:p>
          <a:p>
            <a:pPr marL="0" lvl="0" indent="0" algn="l" rtl="0">
              <a:spcBef>
                <a:spcPts val="0"/>
              </a:spcBef>
              <a:spcAft>
                <a:spcPts val="1000"/>
              </a:spcAft>
              <a:buNone/>
            </a:pPr>
            <a:r>
              <a:rPr lang="en" sz="1300" b="1"/>
              <a:t>	    (model) = 3</a:t>
            </a:r>
            <a:endParaRPr sz="1500" b="1"/>
          </a:p>
        </p:txBody>
      </p:sp>
      <p:pic>
        <p:nvPicPr>
          <p:cNvPr id="1660" name="Google Shape;1660;p134"/>
          <p:cNvPicPr preferRelativeResize="0"/>
          <p:nvPr/>
        </p:nvPicPr>
        <p:blipFill>
          <a:blip r:embed="rId3">
            <a:alphaModFix/>
          </a:blip>
          <a:stretch>
            <a:fillRect/>
          </a:stretch>
        </p:blipFill>
        <p:spPr>
          <a:xfrm>
            <a:off x="913325" y="2414176"/>
            <a:ext cx="6513349" cy="1093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72"/>
          <p:cNvSpPr txBox="1">
            <a:spLocks noGrp="1"/>
          </p:cNvSpPr>
          <p:nvPr>
            <p:ph type="title"/>
          </p:nvPr>
        </p:nvSpPr>
        <p:spPr>
          <a:xfrm>
            <a:off x="1431375" y="1097250"/>
            <a:ext cx="4234800" cy="67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Description</a:t>
            </a:r>
            <a:endParaRPr/>
          </a:p>
        </p:txBody>
      </p:sp>
      <p:sp>
        <p:nvSpPr>
          <p:cNvPr id="1043" name="Google Shape;1043;p72"/>
          <p:cNvSpPr txBox="1">
            <a:spLocks noGrp="1"/>
          </p:cNvSpPr>
          <p:nvPr>
            <p:ph type="subTitle" idx="1"/>
          </p:nvPr>
        </p:nvSpPr>
        <p:spPr>
          <a:xfrm>
            <a:off x="1599675" y="1984300"/>
            <a:ext cx="4632600" cy="20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b="1" dirty="0"/>
              <a:t>Online Shoppers Purchasing Intention Dataset from UCI’s</a:t>
            </a:r>
            <a:endParaRPr sz="1900" b="1" dirty="0"/>
          </a:p>
          <a:p>
            <a:pPr marL="0" lvl="0" indent="0" algn="l" rtl="0">
              <a:spcBef>
                <a:spcPts val="0"/>
              </a:spcBef>
              <a:spcAft>
                <a:spcPts val="0"/>
              </a:spcAft>
              <a:buNone/>
            </a:pPr>
            <a:endParaRPr dirty="0"/>
          </a:p>
          <a:p>
            <a:pPr marL="0" lvl="0" indent="0" algn="l" rtl="0">
              <a:spcBef>
                <a:spcPts val="0"/>
              </a:spcBef>
              <a:spcAft>
                <a:spcPts val="0"/>
              </a:spcAft>
              <a:buNone/>
            </a:pPr>
            <a:r>
              <a:rPr lang="en" dirty="0"/>
              <a:t>Kaggle: </a:t>
            </a:r>
            <a:r>
              <a:rPr lang="en" u="sng" dirty="0">
                <a:solidFill>
                  <a:schemeClr val="hlink"/>
                </a:solidFill>
                <a:hlinkClick r:id="rId3"/>
              </a:rPr>
              <a:t>https://www.kaggle.com/imakash3011/online-shoppers-purchasing-intention-dataset</a:t>
            </a:r>
            <a:endParaRPr dirty="0"/>
          </a:p>
          <a:p>
            <a:pPr marL="0" lvl="0" indent="0" algn="l" rtl="0">
              <a:spcBef>
                <a:spcPts val="0"/>
              </a:spcBef>
              <a:spcAft>
                <a:spcPts val="0"/>
              </a:spcAft>
              <a:buNone/>
            </a:pPr>
            <a:endParaRPr dirty="0"/>
          </a:p>
        </p:txBody>
      </p:sp>
      <p:sp>
        <p:nvSpPr>
          <p:cNvPr id="1044" name="Google Shape;1044;p7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045" name="Google Shape;1045;p72"/>
          <p:cNvSpPr/>
          <p:nvPr/>
        </p:nvSpPr>
        <p:spPr>
          <a:xfrm>
            <a:off x="1431375" y="2174737"/>
            <a:ext cx="113400" cy="11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6" name="Google Shape;1046;p72"/>
          <p:cNvPicPr preferRelativeResize="0"/>
          <p:nvPr/>
        </p:nvPicPr>
        <p:blipFill>
          <a:blip r:embed="rId4">
            <a:alphaModFix/>
          </a:blip>
          <a:stretch>
            <a:fillRect/>
          </a:stretch>
        </p:blipFill>
        <p:spPr>
          <a:xfrm>
            <a:off x="6379800" y="1825000"/>
            <a:ext cx="2478825" cy="1321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13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1666" name="Google Shape;1666;p135"/>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667" name="Google Shape;1667;p135"/>
          <p:cNvSpPr txBox="1">
            <a:spLocks noGrp="1"/>
          </p:cNvSpPr>
          <p:nvPr>
            <p:ph type="subTitle" idx="4294967295"/>
          </p:nvPr>
        </p:nvSpPr>
        <p:spPr>
          <a:xfrm>
            <a:off x="742050" y="1104500"/>
            <a:ext cx="68559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Step2 - Compare it once more using</a:t>
            </a:r>
            <a:endParaRPr sz="1300" b="1"/>
          </a:p>
          <a:p>
            <a:pPr marL="457200" lvl="0" indent="0" algn="l" rtl="0">
              <a:spcBef>
                <a:spcPts val="0"/>
              </a:spcBef>
              <a:spcAft>
                <a:spcPts val="0"/>
              </a:spcAft>
              <a:buNone/>
            </a:pPr>
            <a:r>
              <a:rPr lang="en" sz="1300" b="1"/>
              <a:t>    the purity score to select the best model.</a:t>
            </a:r>
            <a:endParaRPr sz="1300" b="1"/>
          </a:p>
          <a:p>
            <a:pPr marL="0" lvl="0" indent="0" algn="l" rtl="0">
              <a:spcBef>
                <a:spcPts val="0"/>
              </a:spcBef>
              <a:spcAft>
                <a:spcPts val="1000"/>
              </a:spcAft>
              <a:buNone/>
            </a:pPr>
            <a:r>
              <a:rPr lang="en" sz="1300" b="1"/>
              <a:t>	    (model) = 3</a:t>
            </a:r>
            <a:endParaRPr sz="1500" b="1"/>
          </a:p>
        </p:txBody>
      </p:sp>
      <p:pic>
        <p:nvPicPr>
          <p:cNvPr id="1668" name="Google Shape;1668;p135"/>
          <p:cNvPicPr preferRelativeResize="0"/>
          <p:nvPr/>
        </p:nvPicPr>
        <p:blipFill>
          <a:blip r:embed="rId3">
            <a:alphaModFix/>
          </a:blip>
          <a:stretch>
            <a:fillRect/>
          </a:stretch>
        </p:blipFill>
        <p:spPr>
          <a:xfrm>
            <a:off x="1556750" y="2166475"/>
            <a:ext cx="5665626" cy="2253925"/>
          </a:xfrm>
          <a:prstGeom prst="rect">
            <a:avLst/>
          </a:prstGeom>
          <a:noFill/>
          <a:ln>
            <a:noFill/>
          </a:ln>
        </p:spPr>
      </p:pic>
      <p:sp>
        <p:nvSpPr>
          <p:cNvPr id="1669" name="Google Shape;1669;p135"/>
          <p:cNvSpPr txBox="1">
            <a:spLocks noGrp="1"/>
          </p:cNvSpPr>
          <p:nvPr>
            <p:ph type="subTitle" idx="4294967295"/>
          </p:nvPr>
        </p:nvSpPr>
        <p:spPr>
          <a:xfrm>
            <a:off x="1556750" y="1735775"/>
            <a:ext cx="15177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t>In function</a:t>
            </a:r>
            <a:endParaRPr sz="1800"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13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sp>
        <p:nvSpPr>
          <p:cNvPr id="1675" name="Google Shape;1675;p136"/>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676" name="Google Shape;1676;p136"/>
          <p:cNvSpPr txBox="1">
            <a:spLocks noGrp="1"/>
          </p:cNvSpPr>
          <p:nvPr>
            <p:ph type="subTitle" idx="4294967295"/>
          </p:nvPr>
        </p:nvSpPr>
        <p:spPr>
          <a:xfrm>
            <a:off x="1409050" y="2131350"/>
            <a:ext cx="15177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t>In function</a:t>
            </a:r>
            <a:endParaRPr sz="1800" b="1"/>
          </a:p>
        </p:txBody>
      </p:sp>
      <p:pic>
        <p:nvPicPr>
          <p:cNvPr id="1677" name="Google Shape;1677;p136"/>
          <p:cNvPicPr preferRelativeResize="0"/>
          <p:nvPr/>
        </p:nvPicPr>
        <p:blipFill>
          <a:blip r:embed="rId3">
            <a:alphaModFix/>
          </a:blip>
          <a:stretch>
            <a:fillRect/>
          </a:stretch>
        </p:blipFill>
        <p:spPr>
          <a:xfrm>
            <a:off x="1409050" y="2571750"/>
            <a:ext cx="5220988" cy="1804600"/>
          </a:xfrm>
          <a:prstGeom prst="rect">
            <a:avLst/>
          </a:prstGeom>
          <a:noFill/>
          <a:ln>
            <a:noFill/>
          </a:ln>
        </p:spPr>
      </p:pic>
      <p:sp>
        <p:nvSpPr>
          <p:cNvPr id="1678" name="Google Shape;1678;p136"/>
          <p:cNvSpPr txBox="1">
            <a:spLocks noGrp="1"/>
          </p:cNvSpPr>
          <p:nvPr>
            <p:ph type="subTitle" idx="4294967295"/>
          </p:nvPr>
        </p:nvSpPr>
        <p:spPr>
          <a:xfrm>
            <a:off x="742050" y="1104500"/>
            <a:ext cx="68559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Step2 - Compare it once more using</a:t>
            </a:r>
            <a:endParaRPr sz="1300" b="1"/>
          </a:p>
          <a:p>
            <a:pPr marL="457200" lvl="0" indent="0" algn="l" rtl="0">
              <a:spcBef>
                <a:spcPts val="0"/>
              </a:spcBef>
              <a:spcAft>
                <a:spcPts val="0"/>
              </a:spcAft>
              <a:buNone/>
            </a:pPr>
            <a:r>
              <a:rPr lang="en" sz="1300" b="1"/>
              <a:t>    the purity score to select the best model.</a:t>
            </a:r>
            <a:endParaRPr sz="1300" b="1"/>
          </a:p>
          <a:p>
            <a:pPr marL="0" lvl="0" indent="0" algn="l" rtl="0">
              <a:spcBef>
                <a:spcPts val="0"/>
              </a:spcBef>
              <a:spcAft>
                <a:spcPts val="1000"/>
              </a:spcAft>
              <a:buNone/>
            </a:pPr>
            <a:r>
              <a:rPr lang="en" sz="1300" b="1"/>
              <a:t>	    (model) = 3</a:t>
            </a:r>
            <a:endParaRPr sz="1500"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13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sp>
        <p:nvSpPr>
          <p:cNvPr id="1684" name="Google Shape;1684;p137"/>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685" name="Google Shape;1685;p137"/>
          <p:cNvSpPr txBox="1">
            <a:spLocks noGrp="1"/>
          </p:cNvSpPr>
          <p:nvPr>
            <p:ph type="subTitle" idx="4294967295"/>
          </p:nvPr>
        </p:nvSpPr>
        <p:spPr>
          <a:xfrm>
            <a:off x="979875" y="1682375"/>
            <a:ext cx="15177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t>In function</a:t>
            </a:r>
            <a:endParaRPr sz="1800" b="1"/>
          </a:p>
        </p:txBody>
      </p:sp>
      <p:sp>
        <p:nvSpPr>
          <p:cNvPr id="1686" name="Google Shape;1686;p137"/>
          <p:cNvSpPr txBox="1">
            <a:spLocks noGrp="1"/>
          </p:cNvSpPr>
          <p:nvPr>
            <p:ph type="subTitle" idx="4294967295"/>
          </p:nvPr>
        </p:nvSpPr>
        <p:spPr>
          <a:xfrm>
            <a:off x="742050" y="1104500"/>
            <a:ext cx="45021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t>Step3 - </a:t>
            </a:r>
            <a:r>
              <a:rPr lang="en" b="1" dirty="0"/>
              <a:t>visualize using some plot for each model.</a:t>
            </a:r>
            <a:endParaRPr sz="1500" b="1" dirty="0"/>
          </a:p>
        </p:txBody>
      </p:sp>
      <p:pic>
        <p:nvPicPr>
          <p:cNvPr id="1687" name="Google Shape;1687;p137"/>
          <p:cNvPicPr preferRelativeResize="0"/>
          <p:nvPr/>
        </p:nvPicPr>
        <p:blipFill>
          <a:blip r:embed="rId3">
            <a:alphaModFix/>
          </a:blip>
          <a:stretch>
            <a:fillRect/>
          </a:stretch>
        </p:blipFill>
        <p:spPr>
          <a:xfrm>
            <a:off x="384400" y="2250375"/>
            <a:ext cx="3800125" cy="1630850"/>
          </a:xfrm>
          <a:prstGeom prst="rect">
            <a:avLst/>
          </a:prstGeom>
          <a:noFill/>
          <a:ln>
            <a:noFill/>
          </a:ln>
        </p:spPr>
      </p:pic>
      <p:pic>
        <p:nvPicPr>
          <p:cNvPr id="1688" name="Google Shape;1688;p137"/>
          <p:cNvPicPr preferRelativeResize="0"/>
          <p:nvPr/>
        </p:nvPicPr>
        <p:blipFill>
          <a:blip r:embed="rId4">
            <a:alphaModFix/>
          </a:blip>
          <a:stretch>
            <a:fillRect/>
          </a:stretch>
        </p:blipFill>
        <p:spPr>
          <a:xfrm>
            <a:off x="4405825" y="1437850"/>
            <a:ext cx="3869456" cy="29289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13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1694" name="Google Shape;1694;p138"/>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695" name="Google Shape;1695;p138"/>
          <p:cNvSpPr txBox="1">
            <a:spLocks noGrp="1"/>
          </p:cNvSpPr>
          <p:nvPr>
            <p:ph type="subTitle" idx="4294967295"/>
          </p:nvPr>
        </p:nvSpPr>
        <p:spPr>
          <a:xfrm>
            <a:off x="742050" y="1104500"/>
            <a:ext cx="6084600" cy="440400"/>
          </a:xfrm>
          <a:prstGeom prst="rect">
            <a:avLst/>
          </a:prstGeom>
        </p:spPr>
        <p:txBody>
          <a:bodyPr spcFirstLastPara="1" wrap="square" lIns="91425" tIns="91425" rIns="91425" bIns="91425" anchor="ctr" anchorCtr="0">
            <a:noAutofit/>
          </a:bodyPr>
          <a:lstStyle/>
          <a:p>
            <a:pPr marL="457200" lvl="0" indent="0" algn="l" rtl="0">
              <a:spcBef>
                <a:spcPts val="0"/>
              </a:spcBef>
              <a:spcAft>
                <a:spcPts val="1000"/>
              </a:spcAft>
              <a:buNone/>
            </a:pPr>
            <a:r>
              <a:rPr lang="en" sz="1300" b="1"/>
              <a:t>Auto ML Find Best Clustering - In progress (Auto Parameter Tuning)</a:t>
            </a:r>
            <a:endParaRPr sz="1300" b="1"/>
          </a:p>
        </p:txBody>
      </p:sp>
      <p:pic>
        <p:nvPicPr>
          <p:cNvPr id="1696" name="Google Shape;1696;p138"/>
          <p:cNvPicPr preferRelativeResize="0"/>
          <p:nvPr/>
        </p:nvPicPr>
        <p:blipFill>
          <a:blip r:embed="rId3">
            <a:alphaModFix/>
          </a:blip>
          <a:stretch>
            <a:fillRect/>
          </a:stretch>
        </p:blipFill>
        <p:spPr>
          <a:xfrm>
            <a:off x="587050" y="1605250"/>
            <a:ext cx="2867467" cy="2738950"/>
          </a:xfrm>
          <a:prstGeom prst="rect">
            <a:avLst/>
          </a:prstGeom>
          <a:noFill/>
          <a:ln>
            <a:noFill/>
          </a:ln>
        </p:spPr>
      </p:pic>
      <p:pic>
        <p:nvPicPr>
          <p:cNvPr id="1697" name="Google Shape;1697;p138"/>
          <p:cNvPicPr preferRelativeResize="0"/>
          <p:nvPr/>
        </p:nvPicPr>
        <p:blipFill>
          <a:blip r:embed="rId4">
            <a:alphaModFix/>
          </a:blip>
          <a:stretch>
            <a:fillRect/>
          </a:stretch>
        </p:blipFill>
        <p:spPr>
          <a:xfrm>
            <a:off x="3492925" y="1605250"/>
            <a:ext cx="2056618" cy="2738950"/>
          </a:xfrm>
          <a:prstGeom prst="rect">
            <a:avLst/>
          </a:prstGeom>
          <a:noFill/>
          <a:ln>
            <a:noFill/>
          </a:ln>
        </p:spPr>
      </p:pic>
      <p:pic>
        <p:nvPicPr>
          <p:cNvPr id="1698" name="Google Shape;1698;p138"/>
          <p:cNvPicPr preferRelativeResize="0"/>
          <p:nvPr/>
        </p:nvPicPr>
        <p:blipFill>
          <a:blip r:embed="rId5">
            <a:alphaModFix/>
          </a:blip>
          <a:stretch>
            <a:fillRect/>
          </a:stretch>
        </p:blipFill>
        <p:spPr>
          <a:xfrm>
            <a:off x="5631925" y="1605250"/>
            <a:ext cx="2844430" cy="27389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13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74</a:t>
            </a:fld>
            <a:endParaRPr/>
          </a:p>
        </p:txBody>
      </p:sp>
      <p:sp>
        <p:nvSpPr>
          <p:cNvPr id="1704" name="Google Shape;1704;p139"/>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705" name="Google Shape;1705;p139"/>
          <p:cNvSpPr txBox="1">
            <a:spLocks noGrp="1"/>
          </p:cNvSpPr>
          <p:nvPr>
            <p:ph type="subTitle" idx="4294967295"/>
          </p:nvPr>
        </p:nvSpPr>
        <p:spPr>
          <a:xfrm>
            <a:off x="742050" y="1104500"/>
            <a:ext cx="60846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t>Step1 - </a:t>
            </a:r>
            <a:r>
              <a:rPr lang="en" b="1" dirty="0"/>
              <a:t>Comparing using the </a:t>
            </a:r>
            <a:r>
              <a:rPr lang="en" b="1" dirty="0">
                <a:solidFill>
                  <a:srgbClr val="FF0000"/>
                </a:solidFill>
              </a:rPr>
              <a:t>silhouette score</a:t>
            </a:r>
            <a:r>
              <a:rPr lang="en" b="1" dirty="0"/>
              <a:t>. </a:t>
            </a:r>
            <a:endParaRPr b="1" dirty="0"/>
          </a:p>
          <a:p>
            <a:pPr marL="457200" lvl="0" indent="0" algn="l" rtl="0">
              <a:spcBef>
                <a:spcPts val="0"/>
              </a:spcBef>
              <a:spcAft>
                <a:spcPts val="1000"/>
              </a:spcAft>
              <a:buNone/>
            </a:pPr>
            <a:r>
              <a:rPr lang="en" b="1" dirty="0"/>
              <a:t>   (feature select) * (model) = 3 * 3 = 9</a:t>
            </a:r>
            <a:endParaRPr sz="1300" b="1" dirty="0"/>
          </a:p>
        </p:txBody>
      </p:sp>
      <p:sp>
        <p:nvSpPr>
          <p:cNvPr id="1706" name="Google Shape;1706;p139"/>
          <p:cNvSpPr txBox="1">
            <a:spLocks noGrp="1"/>
          </p:cNvSpPr>
          <p:nvPr>
            <p:ph type="subTitle" idx="4294967295"/>
          </p:nvPr>
        </p:nvSpPr>
        <p:spPr>
          <a:xfrm>
            <a:off x="496225" y="1668700"/>
            <a:ext cx="1522200" cy="268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t>PCA (3, 4, 5)</a:t>
            </a:r>
            <a:endParaRPr sz="1800" b="1" dirty="0"/>
          </a:p>
          <a:p>
            <a:pPr marL="457200" lvl="0" indent="-311150" algn="l" rtl="0">
              <a:spcBef>
                <a:spcPts val="1000"/>
              </a:spcBef>
              <a:spcAft>
                <a:spcPts val="0"/>
              </a:spcAft>
              <a:buSzPts val="1300"/>
              <a:buChar char="-"/>
            </a:pPr>
            <a:r>
              <a:rPr lang="en" sz="1300" b="1" dirty="0"/>
              <a:t>KMeans</a:t>
            </a:r>
            <a:endParaRPr sz="1300" b="1" dirty="0"/>
          </a:p>
          <a:p>
            <a:pPr marL="0" lvl="0" indent="0" algn="l" rtl="0">
              <a:spcBef>
                <a:spcPts val="1000"/>
              </a:spcBef>
              <a:spcAft>
                <a:spcPts val="0"/>
              </a:spcAft>
              <a:buNone/>
            </a:pPr>
            <a:endParaRPr sz="1300" b="1" dirty="0"/>
          </a:p>
          <a:p>
            <a:pPr marL="0" lvl="0" indent="0" algn="l" rtl="0">
              <a:spcBef>
                <a:spcPts val="1000"/>
              </a:spcBef>
              <a:spcAft>
                <a:spcPts val="0"/>
              </a:spcAft>
              <a:buNone/>
            </a:pPr>
            <a:endParaRPr sz="1300" b="1" dirty="0"/>
          </a:p>
          <a:p>
            <a:pPr marL="457200" lvl="0" indent="-311150" algn="l" rtl="0">
              <a:spcBef>
                <a:spcPts val="1000"/>
              </a:spcBef>
              <a:spcAft>
                <a:spcPts val="0"/>
              </a:spcAft>
              <a:buSzPts val="1300"/>
              <a:buChar char="-"/>
            </a:pPr>
            <a:r>
              <a:rPr lang="en" sz="1300" b="1" dirty="0"/>
              <a:t>EM(GMM)</a:t>
            </a:r>
            <a:endParaRPr sz="1300" b="1" dirty="0"/>
          </a:p>
          <a:p>
            <a:pPr marL="0" lvl="0" indent="0" algn="l" rtl="0">
              <a:spcBef>
                <a:spcPts val="1000"/>
              </a:spcBef>
              <a:spcAft>
                <a:spcPts val="0"/>
              </a:spcAft>
              <a:buNone/>
            </a:pPr>
            <a:endParaRPr sz="1300" b="1" dirty="0"/>
          </a:p>
          <a:p>
            <a:pPr marL="0" lvl="0" indent="0" algn="l" rtl="0">
              <a:spcBef>
                <a:spcPts val="1000"/>
              </a:spcBef>
              <a:spcAft>
                <a:spcPts val="0"/>
              </a:spcAft>
              <a:buNone/>
            </a:pPr>
            <a:endParaRPr sz="1300" b="1" dirty="0"/>
          </a:p>
          <a:p>
            <a:pPr marL="457200" lvl="0" indent="-311150" algn="l" rtl="0">
              <a:spcBef>
                <a:spcPts val="1000"/>
              </a:spcBef>
              <a:spcAft>
                <a:spcPts val="0"/>
              </a:spcAft>
              <a:buSzPts val="1300"/>
              <a:buChar char="-"/>
            </a:pPr>
            <a:r>
              <a:rPr lang="en" sz="1300" b="1" dirty="0"/>
              <a:t>MeanShift</a:t>
            </a:r>
            <a:endParaRPr sz="1300" b="1" dirty="0"/>
          </a:p>
        </p:txBody>
      </p:sp>
      <p:pic>
        <p:nvPicPr>
          <p:cNvPr id="1707" name="Google Shape;1707;p139"/>
          <p:cNvPicPr preferRelativeResize="0"/>
          <p:nvPr/>
        </p:nvPicPr>
        <p:blipFill>
          <a:blip r:embed="rId3">
            <a:alphaModFix/>
          </a:blip>
          <a:stretch>
            <a:fillRect/>
          </a:stretch>
        </p:blipFill>
        <p:spPr>
          <a:xfrm>
            <a:off x="2076950" y="1616850"/>
            <a:ext cx="5641651" cy="985075"/>
          </a:xfrm>
          <a:prstGeom prst="rect">
            <a:avLst/>
          </a:prstGeom>
          <a:noFill/>
          <a:ln>
            <a:noFill/>
          </a:ln>
        </p:spPr>
      </p:pic>
      <p:pic>
        <p:nvPicPr>
          <p:cNvPr id="1708" name="Google Shape;1708;p139"/>
          <p:cNvPicPr preferRelativeResize="0"/>
          <p:nvPr/>
        </p:nvPicPr>
        <p:blipFill>
          <a:blip r:embed="rId4">
            <a:alphaModFix/>
          </a:blip>
          <a:stretch>
            <a:fillRect/>
          </a:stretch>
        </p:blipFill>
        <p:spPr>
          <a:xfrm>
            <a:off x="2076950" y="2736082"/>
            <a:ext cx="5641650" cy="1014893"/>
          </a:xfrm>
          <a:prstGeom prst="rect">
            <a:avLst/>
          </a:prstGeom>
          <a:noFill/>
          <a:ln>
            <a:noFill/>
          </a:ln>
        </p:spPr>
      </p:pic>
      <p:pic>
        <p:nvPicPr>
          <p:cNvPr id="1709" name="Google Shape;1709;p139"/>
          <p:cNvPicPr preferRelativeResize="0"/>
          <p:nvPr/>
        </p:nvPicPr>
        <p:blipFill>
          <a:blip r:embed="rId5">
            <a:alphaModFix/>
          </a:blip>
          <a:stretch>
            <a:fillRect/>
          </a:stretch>
        </p:blipFill>
        <p:spPr>
          <a:xfrm>
            <a:off x="2076950" y="3829600"/>
            <a:ext cx="5641649" cy="1087725"/>
          </a:xfrm>
          <a:prstGeom prst="rect">
            <a:avLst/>
          </a:prstGeom>
          <a:noFill/>
          <a:ln>
            <a:noFill/>
          </a:ln>
        </p:spPr>
      </p:pic>
      <p:sp>
        <p:nvSpPr>
          <p:cNvPr id="1710" name="Google Shape;1710;p139"/>
          <p:cNvSpPr/>
          <p:nvPr/>
        </p:nvSpPr>
        <p:spPr>
          <a:xfrm>
            <a:off x="2058750" y="2461100"/>
            <a:ext cx="2099100" cy="16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9"/>
          <p:cNvSpPr/>
          <p:nvPr/>
        </p:nvSpPr>
        <p:spPr>
          <a:xfrm>
            <a:off x="2058750" y="3554475"/>
            <a:ext cx="1649700" cy="19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9"/>
          <p:cNvSpPr/>
          <p:nvPr/>
        </p:nvSpPr>
        <p:spPr>
          <a:xfrm>
            <a:off x="2076950" y="4717350"/>
            <a:ext cx="2147700" cy="19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14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75</a:t>
            </a:fld>
            <a:endParaRPr/>
          </a:p>
        </p:txBody>
      </p:sp>
      <p:sp>
        <p:nvSpPr>
          <p:cNvPr id="1718" name="Google Shape;1718;p140"/>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719" name="Google Shape;1719;p140"/>
          <p:cNvSpPr txBox="1">
            <a:spLocks noGrp="1"/>
          </p:cNvSpPr>
          <p:nvPr>
            <p:ph type="subTitle" idx="4294967295"/>
          </p:nvPr>
        </p:nvSpPr>
        <p:spPr>
          <a:xfrm>
            <a:off x="742050" y="1104500"/>
            <a:ext cx="60846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Step1 - </a:t>
            </a:r>
            <a:r>
              <a:rPr lang="en" b="1"/>
              <a:t>Comparing using the </a:t>
            </a:r>
            <a:r>
              <a:rPr lang="en" b="1">
                <a:solidFill>
                  <a:srgbClr val="FF0000"/>
                </a:solidFill>
              </a:rPr>
              <a:t>silhouette score</a:t>
            </a:r>
            <a:r>
              <a:rPr lang="en" b="1"/>
              <a:t>. </a:t>
            </a:r>
            <a:endParaRPr b="1"/>
          </a:p>
          <a:p>
            <a:pPr marL="457200" lvl="0" indent="0" algn="l" rtl="0">
              <a:spcBef>
                <a:spcPts val="0"/>
              </a:spcBef>
              <a:spcAft>
                <a:spcPts val="1000"/>
              </a:spcAft>
              <a:buNone/>
            </a:pPr>
            <a:r>
              <a:rPr lang="en" b="1"/>
              <a:t>   (feature select) * (model) = 3 * 3 = 9</a:t>
            </a:r>
            <a:endParaRPr sz="1300" b="1"/>
          </a:p>
        </p:txBody>
      </p:sp>
      <p:sp>
        <p:nvSpPr>
          <p:cNvPr id="1720" name="Google Shape;1720;p140"/>
          <p:cNvSpPr txBox="1">
            <a:spLocks noGrp="1"/>
          </p:cNvSpPr>
          <p:nvPr>
            <p:ph type="subTitle" idx="4294967295"/>
          </p:nvPr>
        </p:nvSpPr>
        <p:spPr>
          <a:xfrm>
            <a:off x="496225" y="1668700"/>
            <a:ext cx="1522200" cy="268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RandomSelect</a:t>
            </a:r>
            <a:endParaRPr b="1" dirty="0"/>
          </a:p>
          <a:p>
            <a:pPr marL="457200" lvl="0" indent="-311150" algn="l" rtl="0">
              <a:spcBef>
                <a:spcPts val="1000"/>
              </a:spcBef>
              <a:spcAft>
                <a:spcPts val="0"/>
              </a:spcAft>
              <a:buSzPts val="1300"/>
              <a:buChar char="-"/>
            </a:pPr>
            <a:r>
              <a:rPr lang="en" sz="1300" b="1" dirty="0"/>
              <a:t>KMeans</a:t>
            </a:r>
            <a:endParaRPr sz="1300" b="1" dirty="0"/>
          </a:p>
          <a:p>
            <a:pPr marL="0" lvl="0" indent="0" algn="l" rtl="0">
              <a:spcBef>
                <a:spcPts val="1000"/>
              </a:spcBef>
              <a:spcAft>
                <a:spcPts val="0"/>
              </a:spcAft>
              <a:buNone/>
            </a:pPr>
            <a:endParaRPr sz="1300" b="1" dirty="0"/>
          </a:p>
          <a:p>
            <a:pPr marL="0" lvl="0" indent="0" algn="l" rtl="0">
              <a:spcBef>
                <a:spcPts val="1000"/>
              </a:spcBef>
              <a:spcAft>
                <a:spcPts val="0"/>
              </a:spcAft>
              <a:buNone/>
            </a:pPr>
            <a:endParaRPr sz="1300" b="1" dirty="0"/>
          </a:p>
          <a:p>
            <a:pPr marL="457200" lvl="0" indent="-311150" algn="l" rtl="0">
              <a:spcBef>
                <a:spcPts val="1000"/>
              </a:spcBef>
              <a:spcAft>
                <a:spcPts val="0"/>
              </a:spcAft>
              <a:buSzPts val="1300"/>
              <a:buChar char="-"/>
            </a:pPr>
            <a:r>
              <a:rPr lang="en" sz="1300" b="1" dirty="0"/>
              <a:t>EM(GMM)</a:t>
            </a:r>
            <a:endParaRPr sz="1300" b="1" dirty="0"/>
          </a:p>
          <a:p>
            <a:pPr marL="0" lvl="0" indent="0" algn="l" rtl="0">
              <a:spcBef>
                <a:spcPts val="1000"/>
              </a:spcBef>
              <a:spcAft>
                <a:spcPts val="0"/>
              </a:spcAft>
              <a:buNone/>
            </a:pPr>
            <a:endParaRPr sz="1300" b="1" dirty="0"/>
          </a:p>
          <a:p>
            <a:pPr marL="0" lvl="0" indent="0" algn="l" rtl="0">
              <a:spcBef>
                <a:spcPts val="1000"/>
              </a:spcBef>
              <a:spcAft>
                <a:spcPts val="0"/>
              </a:spcAft>
              <a:buNone/>
            </a:pPr>
            <a:endParaRPr sz="1300" b="1" dirty="0"/>
          </a:p>
          <a:p>
            <a:pPr marL="457200" lvl="0" indent="-311150" algn="l" rtl="0">
              <a:spcBef>
                <a:spcPts val="1000"/>
              </a:spcBef>
              <a:spcAft>
                <a:spcPts val="0"/>
              </a:spcAft>
              <a:buSzPts val="1300"/>
              <a:buChar char="-"/>
            </a:pPr>
            <a:r>
              <a:rPr lang="en" sz="1300" b="1" dirty="0"/>
              <a:t>MeanShift</a:t>
            </a:r>
            <a:endParaRPr sz="1300" b="1" dirty="0"/>
          </a:p>
        </p:txBody>
      </p:sp>
      <p:pic>
        <p:nvPicPr>
          <p:cNvPr id="1721" name="Google Shape;1721;p140"/>
          <p:cNvPicPr preferRelativeResize="0"/>
          <p:nvPr/>
        </p:nvPicPr>
        <p:blipFill>
          <a:blip r:embed="rId3">
            <a:alphaModFix/>
          </a:blip>
          <a:stretch>
            <a:fillRect/>
          </a:stretch>
        </p:blipFill>
        <p:spPr>
          <a:xfrm>
            <a:off x="2058750" y="1616825"/>
            <a:ext cx="5814099" cy="1139350"/>
          </a:xfrm>
          <a:prstGeom prst="rect">
            <a:avLst/>
          </a:prstGeom>
          <a:noFill/>
          <a:ln>
            <a:noFill/>
          </a:ln>
        </p:spPr>
      </p:pic>
      <p:pic>
        <p:nvPicPr>
          <p:cNvPr id="1722" name="Google Shape;1722;p140"/>
          <p:cNvPicPr preferRelativeResize="0"/>
          <p:nvPr/>
        </p:nvPicPr>
        <p:blipFill>
          <a:blip r:embed="rId4">
            <a:alphaModFix/>
          </a:blip>
          <a:stretch>
            <a:fillRect/>
          </a:stretch>
        </p:blipFill>
        <p:spPr>
          <a:xfrm>
            <a:off x="2058751" y="2828100"/>
            <a:ext cx="5814099" cy="1037350"/>
          </a:xfrm>
          <a:prstGeom prst="rect">
            <a:avLst/>
          </a:prstGeom>
          <a:noFill/>
          <a:ln>
            <a:noFill/>
          </a:ln>
        </p:spPr>
      </p:pic>
      <p:pic>
        <p:nvPicPr>
          <p:cNvPr id="1723" name="Google Shape;1723;p140"/>
          <p:cNvPicPr preferRelativeResize="0"/>
          <p:nvPr/>
        </p:nvPicPr>
        <p:blipFill>
          <a:blip r:embed="rId5">
            <a:alphaModFix/>
          </a:blip>
          <a:stretch>
            <a:fillRect/>
          </a:stretch>
        </p:blipFill>
        <p:spPr>
          <a:xfrm>
            <a:off x="2058750" y="3910550"/>
            <a:ext cx="5814101" cy="1099175"/>
          </a:xfrm>
          <a:prstGeom prst="rect">
            <a:avLst/>
          </a:prstGeom>
          <a:noFill/>
          <a:ln>
            <a:noFill/>
          </a:ln>
        </p:spPr>
      </p:pic>
      <p:sp>
        <p:nvSpPr>
          <p:cNvPr id="1724" name="Google Shape;1724;p140"/>
          <p:cNvSpPr/>
          <p:nvPr/>
        </p:nvSpPr>
        <p:spPr>
          <a:xfrm>
            <a:off x="2058750" y="4813225"/>
            <a:ext cx="1911300" cy="19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0"/>
          <p:cNvSpPr/>
          <p:nvPr/>
        </p:nvSpPr>
        <p:spPr>
          <a:xfrm>
            <a:off x="2058750" y="3668950"/>
            <a:ext cx="1629600" cy="19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40"/>
          <p:cNvSpPr/>
          <p:nvPr/>
        </p:nvSpPr>
        <p:spPr>
          <a:xfrm>
            <a:off x="2058750" y="2586500"/>
            <a:ext cx="1817400" cy="16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4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76</a:t>
            </a:fld>
            <a:endParaRPr/>
          </a:p>
        </p:txBody>
      </p:sp>
      <p:sp>
        <p:nvSpPr>
          <p:cNvPr id="1732" name="Google Shape;1732;p141"/>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733" name="Google Shape;1733;p141"/>
          <p:cNvSpPr txBox="1">
            <a:spLocks noGrp="1"/>
          </p:cNvSpPr>
          <p:nvPr>
            <p:ph type="subTitle" idx="4294967295"/>
          </p:nvPr>
        </p:nvSpPr>
        <p:spPr>
          <a:xfrm>
            <a:off x="742050" y="1104500"/>
            <a:ext cx="6084600" cy="4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Step1 - </a:t>
            </a:r>
            <a:r>
              <a:rPr lang="en" b="1"/>
              <a:t>Comparing using the </a:t>
            </a:r>
            <a:r>
              <a:rPr lang="en" b="1">
                <a:solidFill>
                  <a:srgbClr val="FF0000"/>
                </a:solidFill>
              </a:rPr>
              <a:t>silhouette score</a:t>
            </a:r>
            <a:r>
              <a:rPr lang="en" b="1"/>
              <a:t>. </a:t>
            </a:r>
            <a:endParaRPr b="1"/>
          </a:p>
          <a:p>
            <a:pPr marL="457200" lvl="0" indent="0" algn="l" rtl="0">
              <a:spcBef>
                <a:spcPts val="0"/>
              </a:spcBef>
              <a:spcAft>
                <a:spcPts val="1000"/>
              </a:spcAft>
              <a:buNone/>
            </a:pPr>
            <a:r>
              <a:rPr lang="en" b="1"/>
              <a:t>   (feature select) * (model) = 3 * 3 = 9</a:t>
            </a:r>
            <a:endParaRPr sz="1300" b="1"/>
          </a:p>
        </p:txBody>
      </p:sp>
      <p:sp>
        <p:nvSpPr>
          <p:cNvPr id="1734" name="Google Shape;1734;p141"/>
          <p:cNvSpPr txBox="1">
            <a:spLocks noGrp="1"/>
          </p:cNvSpPr>
          <p:nvPr>
            <p:ph type="subTitle" idx="4294967295"/>
          </p:nvPr>
        </p:nvSpPr>
        <p:spPr>
          <a:xfrm>
            <a:off x="496225" y="1668700"/>
            <a:ext cx="1522200" cy="268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b="1"/>
              <a:t>CustomSelect</a:t>
            </a:r>
            <a:endParaRPr sz="1500" b="1"/>
          </a:p>
          <a:p>
            <a:pPr marL="457200" lvl="0" indent="-311150" algn="l" rtl="0">
              <a:spcBef>
                <a:spcPts val="1000"/>
              </a:spcBef>
              <a:spcAft>
                <a:spcPts val="0"/>
              </a:spcAft>
              <a:buSzPts val="1300"/>
              <a:buChar char="-"/>
            </a:pPr>
            <a:r>
              <a:rPr lang="en" sz="1300" b="1"/>
              <a:t>KMeans</a:t>
            </a:r>
            <a:endParaRPr sz="1300" b="1"/>
          </a:p>
          <a:p>
            <a:pPr marL="0" lvl="0" indent="0" algn="l" rtl="0">
              <a:spcBef>
                <a:spcPts val="1000"/>
              </a:spcBef>
              <a:spcAft>
                <a:spcPts val="0"/>
              </a:spcAft>
              <a:buNone/>
            </a:pPr>
            <a:endParaRPr sz="1300" b="1"/>
          </a:p>
          <a:p>
            <a:pPr marL="0" lvl="0" indent="0" algn="l" rtl="0">
              <a:spcBef>
                <a:spcPts val="1000"/>
              </a:spcBef>
              <a:spcAft>
                <a:spcPts val="0"/>
              </a:spcAft>
              <a:buNone/>
            </a:pPr>
            <a:endParaRPr sz="1300" b="1"/>
          </a:p>
          <a:p>
            <a:pPr marL="457200" lvl="0" indent="-311150" algn="l" rtl="0">
              <a:spcBef>
                <a:spcPts val="1000"/>
              </a:spcBef>
              <a:spcAft>
                <a:spcPts val="0"/>
              </a:spcAft>
              <a:buSzPts val="1300"/>
              <a:buChar char="-"/>
            </a:pPr>
            <a:r>
              <a:rPr lang="en" sz="1300" b="1"/>
              <a:t>EM(GMM)</a:t>
            </a:r>
            <a:endParaRPr sz="1300" b="1"/>
          </a:p>
          <a:p>
            <a:pPr marL="0" lvl="0" indent="0" algn="l" rtl="0">
              <a:spcBef>
                <a:spcPts val="1000"/>
              </a:spcBef>
              <a:spcAft>
                <a:spcPts val="0"/>
              </a:spcAft>
              <a:buNone/>
            </a:pPr>
            <a:endParaRPr sz="1300" b="1"/>
          </a:p>
          <a:p>
            <a:pPr marL="0" lvl="0" indent="0" algn="l" rtl="0">
              <a:spcBef>
                <a:spcPts val="1000"/>
              </a:spcBef>
              <a:spcAft>
                <a:spcPts val="0"/>
              </a:spcAft>
              <a:buNone/>
            </a:pPr>
            <a:endParaRPr sz="1300" b="1"/>
          </a:p>
          <a:p>
            <a:pPr marL="457200" lvl="0" indent="-311150" algn="l" rtl="0">
              <a:spcBef>
                <a:spcPts val="1000"/>
              </a:spcBef>
              <a:spcAft>
                <a:spcPts val="0"/>
              </a:spcAft>
              <a:buSzPts val="1300"/>
              <a:buChar char="-"/>
            </a:pPr>
            <a:r>
              <a:rPr lang="en" sz="1300" b="1"/>
              <a:t>MeanShift</a:t>
            </a:r>
            <a:endParaRPr sz="1300" b="1"/>
          </a:p>
        </p:txBody>
      </p:sp>
      <p:pic>
        <p:nvPicPr>
          <p:cNvPr id="1735" name="Google Shape;1735;p141"/>
          <p:cNvPicPr preferRelativeResize="0"/>
          <p:nvPr/>
        </p:nvPicPr>
        <p:blipFill>
          <a:blip r:embed="rId3">
            <a:alphaModFix/>
          </a:blip>
          <a:stretch>
            <a:fillRect/>
          </a:stretch>
        </p:blipFill>
        <p:spPr>
          <a:xfrm>
            <a:off x="2018425" y="1603400"/>
            <a:ext cx="5861125" cy="1105825"/>
          </a:xfrm>
          <a:prstGeom prst="rect">
            <a:avLst/>
          </a:prstGeom>
          <a:noFill/>
          <a:ln>
            <a:noFill/>
          </a:ln>
        </p:spPr>
      </p:pic>
      <p:pic>
        <p:nvPicPr>
          <p:cNvPr id="1736" name="Google Shape;1736;p141"/>
          <p:cNvPicPr preferRelativeResize="0"/>
          <p:nvPr/>
        </p:nvPicPr>
        <p:blipFill>
          <a:blip r:embed="rId4">
            <a:alphaModFix/>
          </a:blip>
          <a:stretch>
            <a:fillRect/>
          </a:stretch>
        </p:blipFill>
        <p:spPr>
          <a:xfrm>
            <a:off x="2018425" y="2767725"/>
            <a:ext cx="5861125" cy="1053125"/>
          </a:xfrm>
          <a:prstGeom prst="rect">
            <a:avLst/>
          </a:prstGeom>
          <a:noFill/>
          <a:ln>
            <a:noFill/>
          </a:ln>
        </p:spPr>
      </p:pic>
      <p:pic>
        <p:nvPicPr>
          <p:cNvPr id="1737" name="Google Shape;1737;p141"/>
          <p:cNvPicPr preferRelativeResize="0"/>
          <p:nvPr/>
        </p:nvPicPr>
        <p:blipFill>
          <a:blip r:embed="rId5">
            <a:alphaModFix/>
          </a:blip>
          <a:stretch>
            <a:fillRect/>
          </a:stretch>
        </p:blipFill>
        <p:spPr>
          <a:xfrm>
            <a:off x="2018425" y="3879350"/>
            <a:ext cx="5861125" cy="1157075"/>
          </a:xfrm>
          <a:prstGeom prst="rect">
            <a:avLst/>
          </a:prstGeom>
          <a:noFill/>
          <a:ln>
            <a:noFill/>
          </a:ln>
        </p:spPr>
      </p:pic>
      <p:sp>
        <p:nvSpPr>
          <p:cNvPr id="1738" name="Google Shape;1738;p141"/>
          <p:cNvSpPr/>
          <p:nvPr/>
        </p:nvSpPr>
        <p:spPr>
          <a:xfrm>
            <a:off x="2018425" y="2539800"/>
            <a:ext cx="2147700" cy="169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1"/>
          <p:cNvSpPr/>
          <p:nvPr/>
        </p:nvSpPr>
        <p:spPr>
          <a:xfrm>
            <a:off x="2018425" y="3651350"/>
            <a:ext cx="1629600" cy="169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1"/>
          <p:cNvSpPr/>
          <p:nvPr/>
        </p:nvSpPr>
        <p:spPr>
          <a:xfrm>
            <a:off x="2018425" y="4816150"/>
            <a:ext cx="2950800" cy="220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14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77</a:t>
            </a:fld>
            <a:endParaRPr/>
          </a:p>
        </p:txBody>
      </p:sp>
      <p:sp>
        <p:nvSpPr>
          <p:cNvPr id="1746" name="Google Shape;1746;p142"/>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747" name="Google Shape;1747;p142"/>
          <p:cNvSpPr txBox="1">
            <a:spLocks noGrp="1"/>
          </p:cNvSpPr>
          <p:nvPr>
            <p:ph type="subTitle" idx="4294967295"/>
          </p:nvPr>
        </p:nvSpPr>
        <p:spPr>
          <a:xfrm>
            <a:off x="742050" y="1028300"/>
            <a:ext cx="68559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t>Step2 - Compare it once more using</a:t>
            </a:r>
            <a:endParaRPr sz="1300" b="1" dirty="0"/>
          </a:p>
          <a:p>
            <a:pPr marL="457200" lvl="0" indent="0" algn="l" rtl="0">
              <a:spcBef>
                <a:spcPts val="0"/>
              </a:spcBef>
              <a:spcAft>
                <a:spcPts val="0"/>
              </a:spcAft>
              <a:buNone/>
            </a:pPr>
            <a:r>
              <a:rPr lang="en" sz="1300" b="1" dirty="0"/>
              <a:t>    the </a:t>
            </a:r>
            <a:r>
              <a:rPr lang="en" sz="1300" b="1" dirty="0">
                <a:solidFill>
                  <a:srgbClr val="FF0000"/>
                </a:solidFill>
              </a:rPr>
              <a:t>purity score</a:t>
            </a:r>
            <a:r>
              <a:rPr lang="en" sz="1300" b="1" dirty="0"/>
              <a:t> to select the best model.</a:t>
            </a:r>
            <a:endParaRPr sz="1300" b="1" dirty="0"/>
          </a:p>
          <a:p>
            <a:pPr marL="0" lvl="0" indent="0" algn="l" rtl="0">
              <a:spcBef>
                <a:spcPts val="0"/>
              </a:spcBef>
              <a:spcAft>
                <a:spcPts val="1000"/>
              </a:spcAft>
              <a:buNone/>
            </a:pPr>
            <a:r>
              <a:rPr lang="en" sz="1300" b="1" dirty="0"/>
              <a:t>	    (model) = 3</a:t>
            </a:r>
            <a:endParaRPr sz="1500" b="1" dirty="0"/>
          </a:p>
        </p:txBody>
      </p:sp>
      <p:sp>
        <p:nvSpPr>
          <p:cNvPr id="1748" name="Google Shape;1748;p142"/>
          <p:cNvSpPr txBox="1">
            <a:spLocks noGrp="1"/>
          </p:cNvSpPr>
          <p:nvPr>
            <p:ph type="subTitle" idx="4294967295"/>
          </p:nvPr>
        </p:nvSpPr>
        <p:spPr>
          <a:xfrm>
            <a:off x="496225" y="1668700"/>
            <a:ext cx="2863500" cy="417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a:t>KMeans + PCA</a:t>
            </a:r>
            <a:endParaRPr sz="1300" b="1"/>
          </a:p>
        </p:txBody>
      </p:sp>
      <p:pic>
        <p:nvPicPr>
          <p:cNvPr id="1749" name="Google Shape;1749;p142"/>
          <p:cNvPicPr preferRelativeResize="0"/>
          <p:nvPr/>
        </p:nvPicPr>
        <p:blipFill>
          <a:blip r:embed="rId3">
            <a:alphaModFix/>
          </a:blip>
          <a:stretch>
            <a:fillRect/>
          </a:stretch>
        </p:blipFill>
        <p:spPr>
          <a:xfrm>
            <a:off x="742050" y="2116574"/>
            <a:ext cx="6925251" cy="2184400"/>
          </a:xfrm>
          <a:prstGeom prst="rect">
            <a:avLst/>
          </a:prstGeom>
          <a:noFill/>
          <a:ln>
            <a:noFill/>
          </a:ln>
        </p:spPr>
      </p:pic>
      <p:sp>
        <p:nvSpPr>
          <p:cNvPr id="1750" name="Google Shape;1750;p142"/>
          <p:cNvSpPr/>
          <p:nvPr/>
        </p:nvSpPr>
        <p:spPr>
          <a:xfrm>
            <a:off x="742050" y="3937650"/>
            <a:ext cx="3180900" cy="313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4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78</a:t>
            </a:fld>
            <a:endParaRPr/>
          </a:p>
        </p:txBody>
      </p:sp>
      <p:sp>
        <p:nvSpPr>
          <p:cNvPr id="1756" name="Google Shape;1756;p143"/>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757" name="Google Shape;1757;p143"/>
          <p:cNvSpPr txBox="1">
            <a:spLocks noGrp="1"/>
          </p:cNvSpPr>
          <p:nvPr>
            <p:ph type="subTitle" idx="4294967295"/>
          </p:nvPr>
        </p:nvSpPr>
        <p:spPr>
          <a:xfrm>
            <a:off x="742050" y="1028300"/>
            <a:ext cx="68559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Step2 - Compare it once more using</a:t>
            </a:r>
            <a:endParaRPr sz="1300" b="1"/>
          </a:p>
          <a:p>
            <a:pPr marL="457200" lvl="0" indent="0" algn="l" rtl="0">
              <a:spcBef>
                <a:spcPts val="0"/>
              </a:spcBef>
              <a:spcAft>
                <a:spcPts val="0"/>
              </a:spcAft>
              <a:buNone/>
            </a:pPr>
            <a:r>
              <a:rPr lang="en" sz="1300" b="1"/>
              <a:t>    the </a:t>
            </a:r>
            <a:r>
              <a:rPr lang="en" sz="1300" b="1">
                <a:solidFill>
                  <a:srgbClr val="FF0000"/>
                </a:solidFill>
              </a:rPr>
              <a:t>purity score</a:t>
            </a:r>
            <a:r>
              <a:rPr lang="en" sz="1300" b="1"/>
              <a:t> to select the best model.</a:t>
            </a:r>
            <a:endParaRPr sz="1300" b="1"/>
          </a:p>
          <a:p>
            <a:pPr marL="0" lvl="0" indent="0" algn="l" rtl="0">
              <a:spcBef>
                <a:spcPts val="0"/>
              </a:spcBef>
              <a:spcAft>
                <a:spcPts val="1000"/>
              </a:spcAft>
              <a:buNone/>
            </a:pPr>
            <a:r>
              <a:rPr lang="en" sz="1300" b="1"/>
              <a:t>	    (model) = 3</a:t>
            </a:r>
            <a:endParaRPr sz="1500" b="1"/>
          </a:p>
        </p:txBody>
      </p:sp>
      <p:sp>
        <p:nvSpPr>
          <p:cNvPr id="1758" name="Google Shape;1758;p143"/>
          <p:cNvSpPr txBox="1">
            <a:spLocks noGrp="1"/>
          </p:cNvSpPr>
          <p:nvPr>
            <p:ph type="subTitle" idx="4294967295"/>
          </p:nvPr>
        </p:nvSpPr>
        <p:spPr>
          <a:xfrm>
            <a:off x="496225" y="1668700"/>
            <a:ext cx="3031200" cy="417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a:t>EM(GMM) + PCA</a:t>
            </a:r>
            <a:endParaRPr sz="1300" b="1"/>
          </a:p>
        </p:txBody>
      </p:sp>
      <p:pic>
        <p:nvPicPr>
          <p:cNvPr id="1759" name="Google Shape;1759;p143"/>
          <p:cNvPicPr preferRelativeResize="0"/>
          <p:nvPr/>
        </p:nvPicPr>
        <p:blipFill>
          <a:blip r:embed="rId3">
            <a:alphaModFix/>
          </a:blip>
          <a:stretch>
            <a:fillRect/>
          </a:stretch>
        </p:blipFill>
        <p:spPr>
          <a:xfrm>
            <a:off x="742050" y="2085700"/>
            <a:ext cx="7529350" cy="2145775"/>
          </a:xfrm>
          <a:prstGeom prst="rect">
            <a:avLst/>
          </a:prstGeom>
          <a:noFill/>
          <a:ln>
            <a:noFill/>
          </a:ln>
        </p:spPr>
      </p:pic>
      <p:sp>
        <p:nvSpPr>
          <p:cNvPr id="1760" name="Google Shape;1760;p143"/>
          <p:cNvSpPr/>
          <p:nvPr/>
        </p:nvSpPr>
        <p:spPr>
          <a:xfrm>
            <a:off x="742050" y="3818575"/>
            <a:ext cx="2604300" cy="313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4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79</a:t>
            </a:fld>
            <a:endParaRPr/>
          </a:p>
        </p:txBody>
      </p:sp>
      <p:sp>
        <p:nvSpPr>
          <p:cNvPr id="1766" name="Google Shape;1766;p144"/>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767" name="Google Shape;1767;p144"/>
          <p:cNvSpPr txBox="1">
            <a:spLocks noGrp="1"/>
          </p:cNvSpPr>
          <p:nvPr>
            <p:ph type="subTitle" idx="4294967295"/>
          </p:nvPr>
        </p:nvSpPr>
        <p:spPr>
          <a:xfrm>
            <a:off x="742050" y="1028300"/>
            <a:ext cx="6855900" cy="6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Step2 - Compare it once more using</a:t>
            </a:r>
            <a:endParaRPr sz="1300" b="1"/>
          </a:p>
          <a:p>
            <a:pPr marL="457200" lvl="0" indent="0" algn="l" rtl="0">
              <a:spcBef>
                <a:spcPts val="0"/>
              </a:spcBef>
              <a:spcAft>
                <a:spcPts val="0"/>
              </a:spcAft>
              <a:buNone/>
            </a:pPr>
            <a:r>
              <a:rPr lang="en" sz="1300" b="1"/>
              <a:t>    the </a:t>
            </a:r>
            <a:r>
              <a:rPr lang="en" sz="1300" b="1">
                <a:solidFill>
                  <a:srgbClr val="FF0000"/>
                </a:solidFill>
              </a:rPr>
              <a:t>purity score</a:t>
            </a:r>
            <a:r>
              <a:rPr lang="en" sz="1300" b="1"/>
              <a:t> to select the best model.</a:t>
            </a:r>
            <a:endParaRPr sz="1300" b="1"/>
          </a:p>
          <a:p>
            <a:pPr marL="0" lvl="0" indent="0" algn="l" rtl="0">
              <a:spcBef>
                <a:spcPts val="0"/>
              </a:spcBef>
              <a:spcAft>
                <a:spcPts val="1000"/>
              </a:spcAft>
              <a:buNone/>
            </a:pPr>
            <a:r>
              <a:rPr lang="en" sz="1300" b="1"/>
              <a:t>	    (model) = 3</a:t>
            </a:r>
            <a:endParaRPr sz="1500" b="1"/>
          </a:p>
        </p:txBody>
      </p:sp>
      <p:sp>
        <p:nvSpPr>
          <p:cNvPr id="1768" name="Google Shape;1768;p144"/>
          <p:cNvSpPr txBox="1">
            <a:spLocks noGrp="1"/>
          </p:cNvSpPr>
          <p:nvPr>
            <p:ph type="subTitle" idx="4294967295"/>
          </p:nvPr>
        </p:nvSpPr>
        <p:spPr>
          <a:xfrm>
            <a:off x="496225" y="1668700"/>
            <a:ext cx="3084900" cy="417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dirty="0"/>
              <a:t>MeanShift + RandomSelect</a:t>
            </a:r>
            <a:endParaRPr sz="1300" b="1" dirty="0"/>
          </a:p>
        </p:txBody>
      </p:sp>
      <p:pic>
        <p:nvPicPr>
          <p:cNvPr id="1769" name="Google Shape;1769;p144"/>
          <p:cNvPicPr preferRelativeResize="0"/>
          <p:nvPr/>
        </p:nvPicPr>
        <p:blipFill>
          <a:blip r:embed="rId3">
            <a:alphaModFix/>
          </a:blip>
          <a:stretch>
            <a:fillRect/>
          </a:stretch>
        </p:blipFill>
        <p:spPr>
          <a:xfrm>
            <a:off x="742050" y="2151800"/>
            <a:ext cx="7478126" cy="2099650"/>
          </a:xfrm>
          <a:prstGeom prst="rect">
            <a:avLst/>
          </a:prstGeom>
          <a:noFill/>
          <a:ln>
            <a:noFill/>
          </a:ln>
        </p:spPr>
      </p:pic>
      <p:sp>
        <p:nvSpPr>
          <p:cNvPr id="1770" name="Google Shape;1770;p144"/>
          <p:cNvSpPr/>
          <p:nvPr/>
        </p:nvSpPr>
        <p:spPr>
          <a:xfrm>
            <a:off x="789000" y="3904100"/>
            <a:ext cx="3180900" cy="313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7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052" name="Google Shape;1052;p73"/>
          <p:cNvSpPr txBox="1">
            <a:spLocks noGrp="1"/>
          </p:cNvSpPr>
          <p:nvPr>
            <p:ph type="title"/>
          </p:nvPr>
        </p:nvSpPr>
        <p:spPr>
          <a:xfrm>
            <a:off x="3120950" y="1159000"/>
            <a:ext cx="4995000" cy="3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Online Shopper’s Purchasing Intention</a:t>
            </a:r>
            <a:endParaRPr/>
          </a:p>
        </p:txBody>
      </p:sp>
      <p:sp>
        <p:nvSpPr>
          <p:cNvPr id="1053" name="Google Shape;1053;p73"/>
          <p:cNvSpPr txBox="1">
            <a:spLocks noGrp="1"/>
          </p:cNvSpPr>
          <p:nvPr>
            <p:ph type="subTitle" idx="4294967295"/>
          </p:nvPr>
        </p:nvSpPr>
        <p:spPr>
          <a:xfrm>
            <a:off x="1488725" y="1858525"/>
            <a:ext cx="6627300" cy="23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200" b="1" dirty="0"/>
          </a:p>
          <a:p>
            <a:pPr marL="457200" lvl="0" indent="-304800" algn="l" rtl="0">
              <a:spcBef>
                <a:spcPts val="0"/>
              </a:spcBef>
              <a:spcAft>
                <a:spcPts val="0"/>
              </a:spcAft>
              <a:buSzPts val="1200"/>
              <a:buChar char="●"/>
            </a:pPr>
            <a:r>
              <a:rPr lang="en" sz="1200" b="1" dirty="0"/>
              <a:t>The dataset consists of feature vectors (Rows) belonging to 12,330 sessions.</a:t>
            </a:r>
            <a:endParaRPr sz="1200" b="1" dirty="0"/>
          </a:p>
          <a:p>
            <a:pPr marL="457200" lvl="0" indent="0" algn="l" rtl="0">
              <a:spcBef>
                <a:spcPts val="0"/>
              </a:spcBef>
              <a:spcAft>
                <a:spcPts val="0"/>
              </a:spcAft>
              <a:buNone/>
            </a:pPr>
            <a:endParaRPr sz="1200" b="1" dirty="0"/>
          </a:p>
          <a:p>
            <a:pPr marL="457200" lvl="0" indent="-304800" algn="l" rtl="0">
              <a:lnSpc>
                <a:spcPct val="100000"/>
              </a:lnSpc>
              <a:spcBef>
                <a:spcPts val="0"/>
              </a:spcBef>
              <a:spcAft>
                <a:spcPts val="0"/>
              </a:spcAft>
              <a:buSzPts val="1200"/>
              <a:buChar char="●"/>
            </a:pPr>
            <a:r>
              <a:rPr lang="en" sz="1200" b="1" dirty="0"/>
              <a:t>The dataset was formed so that each session would belong to a different </a:t>
            </a:r>
            <a:endParaRPr sz="1200" b="1" dirty="0"/>
          </a:p>
          <a:p>
            <a:pPr marL="457200" lvl="0" indent="0" algn="l" rtl="0">
              <a:lnSpc>
                <a:spcPct val="115000"/>
              </a:lnSpc>
              <a:spcBef>
                <a:spcPts val="0"/>
              </a:spcBef>
              <a:spcAft>
                <a:spcPts val="0"/>
              </a:spcAft>
              <a:buNone/>
            </a:pPr>
            <a:r>
              <a:rPr lang="en" sz="1200" b="1" dirty="0"/>
              <a:t>user in a 1-year period to avoid any tendency to a specific campaign,</a:t>
            </a:r>
            <a:endParaRPr sz="1200" b="1" dirty="0"/>
          </a:p>
          <a:p>
            <a:pPr marL="457200" lvl="0" indent="0" algn="l" rtl="0">
              <a:lnSpc>
                <a:spcPct val="115000"/>
              </a:lnSpc>
              <a:spcBef>
                <a:spcPts val="0"/>
              </a:spcBef>
              <a:spcAft>
                <a:spcPts val="0"/>
              </a:spcAft>
              <a:buNone/>
            </a:pPr>
            <a:r>
              <a:rPr lang="en" sz="1200" b="1" dirty="0"/>
              <a:t>special day, user profile, or period.</a:t>
            </a:r>
            <a:endParaRPr sz="1200" b="1" dirty="0"/>
          </a:p>
          <a:p>
            <a:pPr marL="457200" lvl="0" indent="0" algn="l" rtl="0">
              <a:lnSpc>
                <a:spcPct val="115000"/>
              </a:lnSpc>
              <a:spcBef>
                <a:spcPts val="0"/>
              </a:spcBef>
              <a:spcAft>
                <a:spcPts val="0"/>
              </a:spcAft>
              <a:buNone/>
            </a:pPr>
            <a:endParaRPr sz="1200" b="1" dirty="0"/>
          </a:p>
          <a:p>
            <a:pPr marL="457200" lvl="0" indent="-304800" algn="l" rtl="0">
              <a:lnSpc>
                <a:spcPct val="115000"/>
              </a:lnSpc>
              <a:spcBef>
                <a:spcPts val="0"/>
              </a:spcBef>
              <a:spcAft>
                <a:spcPts val="0"/>
              </a:spcAft>
              <a:buSzPts val="1200"/>
              <a:buChar char="●"/>
            </a:pPr>
            <a:r>
              <a:rPr lang="en" sz="1200" b="1" dirty="0"/>
              <a:t>The dataset consists of 10 numerical and 8 categorical attributes.</a:t>
            </a:r>
            <a:endParaRPr sz="1200" b="1" dirty="0"/>
          </a:p>
          <a:p>
            <a:pPr marL="0" lvl="0" indent="0" algn="l" rtl="0">
              <a:lnSpc>
                <a:spcPct val="115000"/>
              </a:lnSpc>
              <a:spcBef>
                <a:spcPts val="0"/>
              </a:spcBef>
              <a:spcAft>
                <a:spcPts val="0"/>
              </a:spcAft>
              <a:buNone/>
            </a:pPr>
            <a:endParaRPr sz="1200" b="1" dirty="0"/>
          </a:p>
          <a:p>
            <a:pPr marL="457200" lvl="0" indent="-304800" algn="l" rtl="0">
              <a:lnSpc>
                <a:spcPct val="115000"/>
              </a:lnSpc>
              <a:spcBef>
                <a:spcPts val="0"/>
              </a:spcBef>
              <a:spcAft>
                <a:spcPts val="0"/>
              </a:spcAft>
              <a:buSzPts val="1200"/>
              <a:buChar char="●"/>
            </a:pPr>
            <a:r>
              <a:rPr lang="en" sz="1200" b="1" dirty="0"/>
              <a:t>Data is 12,330 rows * 18 columns.</a:t>
            </a:r>
            <a:endParaRPr sz="1200" b="1" dirty="0"/>
          </a:p>
          <a:p>
            <a:pPr marL="0" lvl="0" indent="0" algn="l" rtl="0">
              <a:lnSpc>
                <a:spcPct val="115000"/>
              </a:lnSpc>
              <a:spcBef>
                <a:spcPts val="0"/>
              </a:spcBef>
              <a:spcAft>
                <a:spcPts val="0"/>
              </a:spcAft>
              <a:buNone/>
            </a:pPr>
            <a:endParaRPr sz="1200" b="1" dirty="0"/>
          </a:p>
          <a:p>
            <a:pPr marL="457200" lvl="0" indent="-304800" algn="l" rtl="0">
              <a:lnSpc>
                <a:spcPct val="115000"/>
              </a:lnSpc>
              <a:spcBef>
                <a:spcPts val="0"/>
              </a:spcBef>
              <a:spcAft>
                <a:spcPts val="0"/>
              </a:spcAft>
              <a:buSzPts val="1200"/>
              <a:buChar char="●"/>
            </a:pPr>
            <a:r>
              <a:rPr lang="en" sz="1200" b="1" dirty="0"/>
              <a:t>The ‘Revenue’ attribute is the class label (target value)</a:t>
            </a:r>
            <a:endParaRPr sz="1200" b="1" dirty="0"/>
          </a:p>
          <a:p>
            <a:pPr marL="0" lvl="0" indent="0" algn="l" rtl="0">
              <a:spcBef>
                <a:spcPts val="0"/>
              </a:spcBef>
              <a:spcAft>
                <a:spcPts val="1200"/>
              </a:spcAft>
              <a:buNone/>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145"/>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80</a:t>
            </a:fld>
            <a:endParaRPr/>
          </a:p>
        </p:txBody>
      </p:sp>
      <p:sp>
        <p:nvSpPr>
          <p:cNvPr id="1776" name="Google Shape;1776;p145"/>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777" name="Google Shape;1777;p145"/>
          <p:cNvSpPr txBox="1">
            <a:spLocks noGrp="1"/>
          </p:cNvSpPr>
          <p:nvPr>
            <p:ph type="subTitle" idx="4294967295"/>
          </p:nvPr>
        </p:nvSpPr>
        <p:spPr>
          <a:xfrm>
            <a:off x="742050" y="1104500"/>
            <a:ext cx="45021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dirty="0"/>
              <a:t>Step3 - </a:t>
            </a:r>
            <a:r>
              <a:rPr lang="en" b="1" dirty="0"/>
              <a:t>visualize using some plot for each model.</a:t>
            </a:r>
            <a:endParaRPr sz="1500" b="1" dirty="0"/>
          </a:p>
        </p:txBody>
      </p:sp>
      <p:sp>
        <p:nvSpPr>
          <p:cNvPr id="1778" name="Google Shape;1778;p145"/>
          <p:cNvSpPr txBox="1">
            <a:spLocks noGrp="1"/>
          </p:cNvSpPr>
          <p:nvPr>
            <p:ph type="subTitle" idx="4294967295"/>
          </p:nvPr>
        </p:nvSpPr>
        <p:spPr>
          <a:xfrm>
            <a:off x="742050" y="1541275"/>
            <a:ext cx="2863500" cy="417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a:t>KMeans + PCA</a:t>
            </a:r>
            <a:endParaRPr sz="1300" b="1"/>
          </a:p>
        </p:txBody>
      </p:sp>
      <p:pic>
        <p:nvPicPr>
          <p:cNvPr id="1779" name="Google Shape;1779;p145"/>
          <p:cNvPicPr preferRelativeResize="0"/>
          <p:nvPr/>
        </p:nvPicPr>
        <p:blipFill>
          <a:blip r:embed="rId3">
            <a:alphaModFix/>
          </a:blip>
          <a:stretch>
            <a:fillRect/>
          </a:stretch>
        </p:blipFill>
        <p:spPr>
          <a:xfrm>
            <a:off x="3055600" y="1576050"/>
            <a:ext cx="3925350" cy="2944000"/>
          </a:xfrm>
          <a:prstGeom prst="rect">
            <a:avLst/>
          </a:prstGeom>
          <a:noFill/>
          <a:ln>
            <a:noFill/>
          </a:ln>
        </p:spPr>
      </p:pic>
      <p:sp>
        <p:nvSpPr>
          <p:cNvPr id="1780" name="Google Shape;1780;p145"/>
          <p:cNvSpPr/>
          <p:nvPr/>
        </p:nvSpPr>
        <p:spPr>
          <a:xfrm>
            <a:off x="3574300" y="1958275"/>
            <a:ext cx="1347900" cy="2249100"/>
          </a:xfrm>
          <a:prstGeom prst="roundRect">
            <a:avLst>
              <a:gd name="adj" fmla="val 16667"/>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45"/>
          <p:cNvSpPr/>
          <p:nvPr/>
        </p:nvSpPr>
        <p:spPr>
          <a:xfrm>
            <a:off x="4712525" y="2030100"/>
            <a:ext cx="1805700" cy="2249100"/>
          </a:xfrm>
          <a:prstGeom prst="roundRect">
            <a:avLst>
              <a:gd name="adj" fmla="val 16667"/>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46"/>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81</a:t>
            </a:fld>
            <a:endParaRPr/>
          </a:p>
        </p:txBody>
      </p:sp>
      <p:sp>
        <p:nvSpPr>
          <p:cNvPr id="1787" name="Google Shape;1787;p146"/>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788" name="Google Shape;1788;p146"/>
          <p:cNvSpPr txBox="1">
            <a:spLocks noGrp="1"/>
          </p:cNvSpPr>
          <p:nvPr>
            <p:ph type="subTitle" idx="4294967295"/>
          </p:nvPr>
        </p:nvSpPr>
        <p:spPr>
          <a:xfrm>
            <a:off x="742050" y="1104500"/>
            <a:ext cx="45021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Step3 - </a:t>
            </a:r>
            <a:r>
              <a:rPr lang="en" b="1"/>
              <a:t>visualize using some plot for each model.</a:t>
            </a:r>
            <a:endParaRPr sz="1500" b="1"/>
          </a:p>
        </p:txBody>
      </p:sp>
      <p:sp>
        <p:nvSpPr>
          <p:cNvPr id="1789" name="Google Shape;1789;p146"/>
          <p:cNvSpPr txBox="1">
            <a:spLocks noGrp="1"/>
          </p:cNvSpPr>
          <p:nvPr>
            <p:ph type="subTitle" idx="4294967295"/>
          </p:nvPr>
        </p:nvSpPr>
        <p:spPr>
          <a:xfrm>
            <a:off x="742050" y="1541275"/>
            <a:ext cx="2863500" cy="417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a:t>KMeans + PCA</a:t>
            </a:r>
            <a:endParaRPr sz="1300" b="1"/>
          </a:p>
        </p:txBody>
      </p:sp>
      <p:pic>
        <p:nvPicPr>
          <p:cNvPr id="1790" name="Google Shape;1790;p146"/>
          <p:cNvPicPr preferRelativeResize="0"/>
          <p:nvPr/>
        </p:nvPicPr>
        <p:blipFill>
          <a:blip r:embed="rId3">
            <a:alphaModFix/>
          </a:blip>
          <a:stretch>
            <a:fillRect/>
          </a:stretch>
        </p:blipFill>
        <p:spPr>
          <a:xfrm>
            <a:off x="547600" y="2004275"/>
            <a:ext cx="3791200" cy="2269275"/>
          </a:xfrm>
          <a:prstGeom prst="rect">
            <a:avLst/>
          </a:prstGeom>
          <a:noFill/>
          <a:ln>
            <a:noFill/>
          </a:ln>
        </p:spPr>
      </p:pic>
      <p:pic>
        <p:nvPicPr>
          <p:cNvPr id="1791" name="Google Shape;1791;p146"/>
          <p:cNvPicPr preferRelativeResize="0"/>
          <p:nvPr/>
        </p:nvPicPr>
        <p:blipFill>
          <a:blip r:embed="rId4">
            <a:alphaModFix/>
          </a:blip>
          <a:stretch>
            <a:fillRect/>
          </a:stretch>
        </p:blipFill>
        <p:spPr>
          <a:xfrm>
            <a:off x="4452800" y="2004274"/>
            <a:ext cx="4191224" cy="2269276"/>
          </a:xfrm>
          <a:prstGeom prst="rect">
            <a:avLst/>
          </a:prstGeom>
          <a:noFill/>
          <a:ln>
            <a:noFill/>
          </a:ln>
        </p:spPr>
      </p:pic>
      <p:sp>
        <p:nvSpPr>
          <p:cNvPr id="1792" name="Google Shape;1792;p146"/>
          <p:cNvSpPr/>
          <p:nvPr/>
        </p:nvSpPr>
        <p:spPr>
          <a:xfrm>
            <a:off x="4518150" y="2030100"/>
            <a:ext cx="1716600" cy="2249100"/>
          </a:xfrm>
          <a:prstGeom prst="roundRect">
            <a:avLst>
              <a:gd name="adj" fmla="val 16667"/>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46"/>
          <p:cNvSpPr/>
          <p:nvPr/>
        </p:nvSpPr>
        <p:spPr>
          <a:xfrm>
            <a:off x="6268300" y="2030100"/>
            <a:ext cx="2322000" cy="2249100"/>
          </a:xfrm>
          <a:prstGeom prst="roundRect">
            <a:avLst>
              <a:gd name="adj" fmla="val 16667"/>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47"/>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82</a:t>
            </a:fld>
            <a:endParaRPr/>
          </a:p>
        </p:txBody>
      </p:sp>
      <p:sp>
        <p:nvSpPr>
          <p:cNvPr id="1799" name="Google Shape;1799;p147"/>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800" name="Google Shape;1800;p147"/>
          <p:cNvSpPr txBox="1">
            <a:spLocks noGrp="1"/>
          </p:cNvSpPr>
          <p:nvPr>
            <p:ph type="subTitle" idx="4294967295"/>
          </p:nvPr>
        </p:nvSpPr>
        <p:spPr>
          <a:xfrm>
            <a:off x="742050" y="1104500"/>
            <a:ext cx="45021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Step3 - </a:t>
            </a:r>
            <a:r>
              <a:rPr lang="en" b="1"/>
              <a:t>visualize using some plot for each model.</a:t>
            </a:r>
            <a:endParaRPr sz="1500" b="1"/>
          </a:p>
        </p:txBody>
      </p:sp>
      <p:sp>
        <p:nvSpPr>
          <p:cNvPr id="1801" name="Google Shape;1801;p147"/>
          <p:cNvSpPr txBox="1">
            <a:spLocks noGrp="1"/>
          </p:cNvSpPr>
          <p:nvPr>
            <p:ph type="subTitle" idx="4294967295"/>
          </p:nvPr>
        </p:nvSpPr>
        <p:spPr>
          <a:xfrm>
            <a:off x="657150" y="1615050"/>
            <a:ext cx="3031200" cy="417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a:t>EM(GMM) + PCA</a:t>
            </a:r>
            <a:endParaRPr sz="1300" b="1"/>
          </a:p>
        </p:txBody>
      </p:sp>
      <p:pic>
        <p:nvPicPr>
          <p:cNvPr id="1802" name="Google Shape;1802;p147"/>
          <p:cNvPicPr preferRelativeResize="0"/>
          <p:nvPr/>
        </p:nvPicPr>
        <p:blipFill>
          <a:blip r:embed="rId3">
            <a:alphaModFix/>
          </a:blip>
          <a:stretch>
            <a:fillRect/>
          </a:stretch>
        </p:blipFill>
        <p:spPr>
          <a:xfrm>
            <a:off x="2901925" y="1682375"/>
            <a:ext cx="3744501" cy="2808376"/>
          </a:xfrm>
          <a:prstGeom prst="rect">
            <a:avLst/>
          </a:prstGeom>
          <a:noFill/>
          <a:ln>
            <a:noFill/>
          </a:ln>
        </p:spPr>
      </p:pic>
      <p:sp>
        <p:nvSpPr>
          <p:cNvPr id="1803" name="Google Shape;1803;p147"/>
          <p:cNvSpPr/>
          <p:nvPr/>
        </p:nvSpPr>
        <p:spPr>
          <a:xfrm>
            <a:off x="3411325" y="2032050"/>
            <a:ext cx="1396800" cy="2249100"/>
          </a:xfrm>
          <a:prstGeom prst="roundRect">
            <a:avLst>
              <a:gd name="adj" fmla="val 16667"/>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7"/>
          <p:cNvSpPr/>
          <p:nvPr/>
        </p:nvSpPr>
        <p:spPr>
          <a:xfrm>
            <a:off x="4605200" y="2032050"/>
            <a:ext cx="1631400" cy="2249100"/>
          </a:xfrm>
          <a:prstGeom prst="roundRect">
            <a:avLst>
              <a:gd name="adj" fmla="val 16667"/>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148"/>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83</a:t>
            </a:fld>
            <a:endParaRPr/>
          </a:p>
        </p:txBody>
      </p:sp>
      <p:sp>
        <p:nvSpPr>
          <p:cNvPr id="1810" name="Google Shape;1810;p148"/>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811" name="Google Shape;1811;p148"/>
          <p:cNvSpPr txBox="1">
            <a:spLocks noGrp="1"/>
          </p:cNvSpPr>
          <p:nvPr>
            <p:ph type="subTitle" idx="4294967295"/>
          </p:nvPr>
        </p:nvSpPr>
        <p:spPr>
          <a:xfrm>
            <a:off x="742050" y="1104500"/>
            <a:ext cx="45021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Step3 - </a:t>
            </a:r>
            <a:r>
              <a:rPr lang="en" b="1"/>
              <a:t>visualize using some plot for each model.</a:t>
            </a:r>
            <a:endParaRPr sz="1500" b="1"/>
          </a:p>
        </p:txBody>
      </p:sp>
      <p:sp>
        <p:nvSpPr>
          <p:cNvPr id="1812" name="Google Shape;1812;p148"/>
          <p:cNvSpPr txBox="1">
            <a:spLocks noGrp="1"/>
          </p:cNvSpPr>
          <p:nvPr>
            <p:ph type="subTitle" idx="4294967295"/>
          </p:nvPr>
        </p:nvSpPr>
        <p:spPr>
          <a:xfrm>
            <a:off x="496225" y="1668700"/>
            <a:ext cx="3031200" cy="417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a:t>EM(GMM) + PCA</a:t>
            </a:r>
            <a:endParaRPr sz="1300" b="1"/>
          </a:p>
        </p:txBody>
      </p:sp>
      <p:pic>
        <p:nvPicPr>
          <p:cNvPr id="1813" name="Google Shape;1813;p148"/>
          <p:cNvPicPr preferRelativeResize="0"/>
          <p:nvPr/>
        </p:nvPicPr>
        <p:blipFill>
          <a:blip r:embed="rId3">
            <a:alphaModFix/>
          </a:blip>
          <a:stretch>
            <a:fillRect/>
          </a:stretch>
        </p:blipFill>
        <p:spPr>
          <a:xfrm>
            <a:off x="496225" y="2115050"/>
            <a:ext cx="4133199" cy="2186175"/>
          </a:xfrm>
          <a:prstGeom prst="rect">
            <a:avLst/>
          </a:prstGeom>
          <a:noFill/>
          <a:ln>
            <a:noFill/>
          </a:ln>
        </p:spPr>
      </p:pic>
      <p:pic>
        <p:nvPicPr>
          <p:cNvPr id="1814" name="Google Shape;1814;p148"/>
          <p:cNvPicPr preferRelativeResize="0"/>
          <p:nvPr/>
        </p:nvPicPr>
        <p:blipFill>
          <a:blip r:embed="rId4">
            <a:alphaModFix/>
          </a:blip>
          <a:stretch>
            <a:fillRect/>
          </a:stretch>
        </p:blipFill>
        <p:spPr>
          <a:xfrm>
            <a:off x="4813075" y="2115050"/>
            <a:ext cx="4141890" cy="2186174"/>
          </a:xfrm>
          <a:prstGeom prst="rect">
            <a:avLst/>
          </a:prstGeom>
          <a:noFill/>
          <a:ln>
            <a:noFill/>
          </a:ln>
        </p:spPr>
      </p:pic>
      <p:sp>
        <p:nvSpPr>
          <p:cNvPr id="1815" name="Google Shape;1815;p148"/>
          <p:cNvSpPr/>
          <p:nvPr/>
        </p:nvSpPr>
        <p:spPr>
          <a:xfrm>
            <a:off x="4949025" y="2083588"/>
            <a:ext cx="1716600" cy="2249100"/>
          </a:xfrm>
          <a:prstGeom prst="roundRect">
            <a:avLst>
              <a:gd name="adj" fmla="val 16667"/>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8"/>
          <p:cNvSpPr/>
          <p:nvPr/>
        </p:nvSpPr>
        <p:spPr>
          <a:xfrm>
            <a:off x="6730975" y="2115050"/>
            <a:ext cx="1966800" cy="2249100"/>
          </a:xfrm>
          <a:prstGeom prst="roundRect">
            <a:avLst>
              <a:gd name="adj" fmla="val 16667"/>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49"/>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84</a:t>
            </a:fld>
            <a:endParaRPr/>
          </a:p>
        </p:txBody>
      </p:sp>
      <p:sp>
        <p:nvSpPr>
          <p:cNvPr id="1822" name="Google Shape;1822;p149"/>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823" name="Google Shape;1823;p149"/>
          <p:cNvSpPr txBox="1">
            <a:spLocks noGrp="1"/>
          </p:cNvSpPr>
          <p:nvPr>
            <p:ph type="subTitle" idx="4294967295"/>
          </p:nvPr>
        </p:nvSpPr>
        <p:spPr>
          <a:xfrm>
            <a:off x="742050" y="1104500"/>
            <a:ext cx="45021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Step3 - </a:t>
            </a:r>
            <a:r>
              <a:rPr lang="en" b="1"/>
              <a:t>visualize using some plot for each model.</a:t>
            </a:r>
            <a:endParaRPr sz="1500" b="1"/>
          </a:p>
        </p:txBody>
      </p:sp>
      <p:sp>
        <p:nvSpPr>
          <p:cNvPr id="1824" name="Google Shape;1824;p149"/>
          <p:cNvSpPr txBox="1">
            <a:spLocks noGrp="1"/>
          </p:cNvSpPr>
          <p:nvPr>
            <p:ph type="subTitle" idx="4294967295"/>
          </p:nvPr>
        </p:nvSpPr>
        <p:spPr>
          <a:xfrm>
            <a:off x="496225" y="1581525"/>
            <a:ext cx="3084900" cy="417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a:t>MeanShift + RandomSelect</a:t>
            </a:r>
            <a:endParaRPr sz="1300" b="1"/>
          </a:p>
        </p:txBody>
      </p:sp>
      <p:pic>
        <p:nvPicPr>
          <p:cNvPr id="1825" name="Google Shape;1825;p149"/>
          <p:cNvPicPr preferRelativeResize="0"/>
          <p:nvPr/>
        </p:nvPicPr>
        <p:blipFill>
          <a:blip r:embed="rId3">
            <a:alphaModFix/>
          </a:blip>
          <a:stretch>
            <a:fillRect/>
          </a:stretch>
        </p:blipFill>
        <p:spPr>
          <a:xfrm>
            <a:off x="3487100" y="1716725"/>
            <a:ext cx="3692374" cy="27692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150"/>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85</a:t>
            </a:fld>
            <a:endParaRPr/>
          </a:p>
        </p:txBody>
      </p:sp>
      <p:sp>
        <p:nvSpPr>
          <p:cNvPr id="1831" name="Google Shape;1831;p150"/>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Clustering Evaluation</a:t>
            </a:r>
            <a:endParaRPr/>
          </a:p>
        </p:txBody>
      </p:sp>
      <p:sp>
        <p:nvSpPr>
          <p:cNvPr id="1832" name="Google Shape;1832;p150"/>
          <p:cNvSpPr txBox="1">
            <a:spLocks noGrp="1"/>
          </p:cNvSpPr>
          <p:nvPr>
            <p:ph type="subTitle" idx="4294967295"/>
          </p:nvPr>
        </p:nvSpPr>
        <p:spPr>
          <a:xfrm>
            <a:off x="742050" y="1104500"/>
            <a:ext cx="45021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Step3 - </a:t>
            </a:r>
            <a:r>
              <a:rPr lang="en" b="1"/>
              <a:t>visualize using some plot for each model.</a:t>
            </a:r>
            <a:endParaRPr sz="1500" b="1"/>
          </a:p>
        </p:txBody>
      </p:sp>
      <p:sp>
        <p:nvSpPr>
          <p:cNvPr id="1833" name="Google Shape;1833;p150"/>
          <p:cNvSpPr txBox="1">
            <a:spLocks noGrp="1"/>
          </p:cNvSpPr>
          <p:nvPr>
            <p:ph type="subTitle" idx="4294967295"/>
          </p:nvPr>
        </p:nvSpPr>
        <p:spPr>
          <a:xfrm>
            <a:off x="496225" y="1608350"/>
            <a:ext cx="3084900" cy="417000"/>
          </a:xfrm>
          <a:prstGeom prst="rect">
            <a:avLst/>
          </a:prstGeom>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 sz="1300" b="1"/>
              <a:t>MeanShift + RandomSelect</a:t>
            </a:r>
            <a:endParaRPr sz="1300" b="1"/>
          </a:p>
        </p:txBody>
      </p:sp>
      <p:pic>
        <p:nvPicPr>
          <p:cNvPr id="1834" name="Google Shape;1834;p150"/>
          <p:cNvPicPr preferRelativeResize="0"/>
          <p:nvPr/>
        </p:nvPicPr>
        <p:blipFill>
          <a:blip r:embed="rId3">
            <a:alphaModFix/>
          </a:blip>
          <a:stretch>
            <a:fillRect/>
          </a:stretch>
        </p:blipFill>
        <p:spPr>
          <a:xfrm>
            <a:off x="3306225" y="1682375"/>
            <a:ext cx="5095772" cy="26802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151"/>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86</a:t>
            </a:fld>
            <a:endParaRPr/>
          </a:p>
        </p:txBody>
      </p:sp>
      <p:sp>
        <p:nvSpPr>
          <p:cNvPr id="1840" name="Google Shape;1840;p151"/>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1841" name="Google Shape;1841;p151"/>
          <p:cNvSpPr txBox="1">
            <a:spLocks noGrp="1"/>
          </p:cNvSpPr>
          <p:nvPr>
            <p:ph type="subTitle" idx="4294967295"/>
          </p:nvPr>
        </p:nvSpPr>
        <p:spPr>
          <a:xfrm>
            <a:off x="1126950" y="1279475"/>
            <a:ext cx="6876000" cy="220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t>As a result of conducting both classification and clustering, </a:t>
            </a:r>
            <a:endParaRPr sz="1500" dirty="0"/>
          </a:p>
          <a:p>
            <a:pPr marL="0" lvl="0" indent="0" algn="l" rtl="0">
              <a:spcBef>
                <a:spcPts val="1000"/>
              </a:spcBef>
              <a:spcAft>
                <a:spcPts val="0"/>
              </a:spcAft>
              <a:buNone/>
            </a:pPr>
            <a:r>
              <a:rPr lang="en" sz="1500" dirty="0"/>
              <a:t>It was confirmed that gradient bossting had the best performance in classification, and EM had the best performance in clustering. </a:t>
            </a:r>
            <a:endParaRPr sz="1500" dirty="0"/>
          </a:p>
          <a:p>
            <a:pPr marL="0" lvl="0" indent="0" algn="l" rtl="0">
              <a:spcBef>
                <a:spcPts val="1000"/>
              </a:spcBef>
              <a:spcAft>
                <a:spcPts val="1000"/>
              </a:spcAft>
              <a:buNone/>
            </a:pPr>
            <a:r>
              <a:rPr lang="en" sz="1500" dirty="0"/>
              <a:t>When analyzing the results, It was confirmed that customers who visit multiple pages once accessed rather than revisiting the site also had a higher actual purchase rate.</a:t>
            </a:r>
            <a:endParaRPr sz="15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52"/>
          <p:cNvSpPr txBox="1">
            <a:spLocks noGrp="1"/>
          </p:cNvSpPr>
          <p:nvPr>
            <p:ph type="title"/>
          </p:nvPr>
        </p:nvSpPr>
        <p:spPr>
          <a:xfrm>
            <a:off x="742000" y="526625"/>
            <a:ext cx="59796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Member Role</a:t>
            </a:r>
            <a:endParaRPr/>
          </a:p>
        </p:txBody>
      </p:sp>
      <p:sp>
        <p:nvSpPr>
          <p:cNvPr id="1847" name="Google Shape;1847;p152"/>
          <p:cNvSpPr txBox="1">
            <a:spLocks noGrp="1"/>
          </p:cNvSpPr>
          <p:nvPr>
            <p:ph type="subTitle" idx="1"/>
          </p:nvPr>
        </p:nvSpPr>
        <p:spPr>
          <a:xfrm>
            <a:off x="845750" y="2571750"/>
            <a:ext cx="1876800" cy="18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t>Contribution - </a:t>
            </a:r>
            <a:endParaRPr sz="1300" dirty="0"/>
          </a:p>
          <a:p>
            <a:pPr marL="0" lvl="0" indent="0" algn="l" rtl="0">
              <a:spcBef>
                <a:spcPts val="0"/>
              </a:spcBef>
              <a:spcAft>
                <a:spcPts val="0"/>
              </a:spcAft>
              <a:buNone/>
            </a:pPr>
            <a:endParaRPr sz="1300" dirty="0"/>
          </a:p>
          <a:p>
            <a:pPr marL="0" lvl="0" indent="0" algn="l" rtl="0">
              <a:spcBef>
                <a:spcPts val="0"/>
              </a:spcBef>
              <a:spcAft>
                <a:spcPts val="0"/>
              </a:spcAft>
              <a:buNone/>
            </a:pPr>
            <a:r>
              <a:rPr lang="en" sz="1300" dirty="0"/>
              <a:t>Role -</a:t>
            </a:r>
            <a:endParaRPr sz="1300" dirty="0"/>
          </a:p>
          <a:p>
            <a:pPr marL="0" lvl="0" indent="0" algn="l" rtl="0">
              <a:spcBef>
                <a:spcPts val="0"/>
              </a:spcBef>
              <a:spcAft>
                <a:spcPts val="0"/>
              </a:spcAft>
              <a:buNone/>
            </a:pPr>
            <a:r>
              <a:rPr lang="en" sz="1300" dirty="0"/>
              <a:t>Data Preprocessing (cleaning dirty data, outlier detection)</a:t>
            </a:r>
            <a:endParaRPr sz="1300" dirty="0"/>
          </a:p>
          <a:p>
            <a:pPr marL="0" lvl="0" indent="0" algn="l" rtl="0">
              <a:spcBef>
                <a:spcPts val="0"/>
              </a:spcBef>
              <a:spcAft>
                <a:spcPts val="0"/>
              </a:spcAft>
              <a:buNone/>
            </a:pPr>
            <a:r>
              <a:rPr lang="en" sz="1300" dirty="0"/>
              <a:t>Model Building (clustering)</a:t>
            </a:r>
            <a:endParaRPr sz="1300" dirty="0"/>
          </a:p>
          <a:p>
            <a:pPr marL="0" lvl="0" indent="0" algn="l" rtl="0">
              <a:spcBef>
                <a:spcPts val="0"/>
              </a:spcBef>
              <a:spcAft>
                <a:spcPts val="0"/>
              </a:spcAft>
              <a:buNone/>
            </a:pPr>
            <a:r>
              <a:rPr lang="en" sz="1300" dirty="0"/>
              <a:t>AutoML</a:t>
            </a:r>
            <a:endParaRPr sz="1300" dirty="0"/>
          </a:p>
          <a:p>
            <a:pPr marL="0" lvl="0" indent="0" algn="l" rtl="0">
              <a:spcBef>
                <a:spcPts val="0"/>
              </a:spcBef>
              <a:spcAft>
                <a:spcPts val="0"/>
              </a:spcAft>
              <a:buNone/>
            </a:pPr>
            <a:r>
              <a:rPr lang="en" sz="1300" dirty="0"/>
              <a:t>Final PPT</a:t>
            </a:r>
            <a:endParaRPr sz="1300" dirty="0"/>
          </a:p>
        </p:txBody>
      </p:sp>
      <p:sp>
        <p:nvSpPr>
          <p:cNvPr id="1848" name="Google Shape;1848;p152"/>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87</a:t>
            </a:fld>
            <a:endParaRPr/>
          </a:p>
        </p:txBody>
      </p:sp>
      <p:sp>
        <p:nvSpPr>
          <p:cNvPr id="1849" name="Google Shape;1849;p152"/>
          <p:cNvSpPr txBox="1">
            <a:spLocks noGrp="1"/>
          </p:cNvSpPr>
          <p:nvPr>
            <p:ph type="subTitle" idx="2"/>
          </p:nvPr>
        </p:nvSpPr>
        <p:spPr>
          <a:xfrm>
            <a:off x="836110" y="2169288"/>
            <a:ext cx="21057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Quicksand"/>
                <a:ea typeface="Quicksand"/>
                <a:cs typeface="Quicksand"/>
                <a:sym typeface="Quicksand"/>
              </a:rPr>
              <a:t>201636471 심우석</a:t>
            </a:r>
            <a:endParaRPr dirty="0"/>
          </a:p>
        </p:txBody>
      </p:sp>
      <p:sp>
        <p:nvSpPr>
          <p:cNvPr id="1850" name="Google Shape;1850;p152"/>
          <p:cNvSpPr txBox="1">
            <a:spLocks noGrp="1"/>
          </p:cNvSpPr>
          <p:nvPr>
            <p:ph type="subTitle" idx="4"/>
          </p:nvPr>
        </p:nvSpPr>
        <p:spPr>
          <a:xfrm>
            <a:off x="3470885" y="2169288"/>
            <a:ext cx="21057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Quicksand"/>
                <a:ea typeface="Quicksand"/>
                <a:cs typeface="Quicksand"/>
                <a:sym typeface="Quicksand"/>
              </a:rPr>
              <a:t>201835486 이민서</a:t>
            </a:r>
            <a:endParaRPr/>
          </a:p>
        </p:txBody>
      </p:sp>
      <p:sp>
        <p:nvSpPr>
          <p:cNvPr id="1851" name="Google Shape;1851;p152"/>
          <p:cNvSpPr txBox="1">
            <a:spLocks noGrp="1"/>
          </p:cNvSpPr>
          <p:nvPr>
            <p:ph type="subTitle" idx="5"/>
          </p:nvPr>
        </p:nvSpPr>
        <p:spPr>
          <a:xfrm>
            <a:off x="6211850" y="2571750"/>
            <a:ext cx="1876800" cy="184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t>Contribution - </a:t>
            </a:r>
            <a:endParaRPr sz="1300" dirty="0"/>
          </a:p>
          <a:p>
            <a:pPr marL="0" lvl="0" indent="0" algn="l" rtl="0">
              <a:spcBef>
                <a:spcPts val="0"/>
              </a:spcBef>
              <a:spcAft>
                <a:spcPts val="0"/>
              </a:spcAft>
              <a:buNone/>
            </a:pPr>
            <a:endParaRPr sz="1300" dirty="0"/>
          </a:p>
          <a:p>
            <a:pPr marL="0" lvl="0" indent="0" algn="l" rtl="0">
              <a:spcBef>
                <a:spcPts val="0"/>
              </a:spcBef>
              <a:spcAft>
                <a:spcPts val="0"/>
              </a:spcAft>
              <a:buNone/>
            </a:pPr>
            <a:r>
              <a:rPr lang="en" sz="1300" dirty="0"/>
              <a:t>Role - </a:t>
            </a:r>
            <a:endParaRPr sz="1300" dirty="0"/>
          </a:p>
          <a:p>
            <a:pPr marL="0" lvl="0" indent="0" algn="l" rtl="0">
              <a:spcBef>
                <a:spcPts val="0"/>
              </a:spcBef>
              <a:spcAft>
                <a:spcPts val="0"/>
              </a:spcAft>
              <a:buNone/>
            </a:pPr>
            <a:r>
              <a:rPr lang="en" sz="1300" dirty="0"/>
              <a:t>Data Preprocessing (data encoding, data scaling)</a:t>
            </a:r>
            <a:endParaRPr sz="1300" dirty="0"/>
          </a:p>
          <a:p>
            <a:pPr marL="0" lvl="0" indent="0" algn="l" rtl="0">
              <a:spcBef>
                <a:spcPts val="0"/>
              </a:spcBef>
              <a:spcAft>
                <a:spcPts val="0"/>
              </a:spcAft>
              <a:buNone/>
            </a:pPr>
            <a:r>
              <a:rPr lang="en" sz="1300" dirty="0"/>
              <a:t>Evaluation for clustering</a:t>
            </a:r>
            <a:endParaRPr sz="1300" dirty="0"/>
          </a:p>
          <a:p>
            <a:pPr marL="0" lvl="0" indent="0" algn="l" rtl="0">
              <a:spcBef>
                <a:spcPts val="0"/>
              </a:spcBef>
              <a:spcAft>
                <a:spcPts val="0"/>
              </a:spcAft>
              <a:buNone/>
            </a:pPr>
            <a:r>
              <a:rPr lang="en" sz="1300" dirty="0"/>
              <a:t>AutoML</a:t>
            </a:r>
            <a:endParaRPr sz="1300" dirty="0"/>
          </a:p>
          <a:p>
            <a:pPr marL="0" lvl="0" indent="0" algn="l" rtl="0">
              <a:spcBef>
                <a:spcPts val="0"/>
              </a:spcBef>
              <a:spcAft>
                <a:spcPts val="0"/>
              </a:spcAft>
              <a:buNone/>
            </a:pPr>
            <a:r>
              <a:rPr lang="en" sz="1300" dirty="0"/>
              <a:t>Final PPT</a:t>
            </a:r>
            <a:endParaRPr sz="1300" dirty="0"/>
          </a:p>
        </p:txBody>
      </p:sp>
      <p:sp>
        <p:nvSpPr>
          <p:cNvPr id="1852" name="Google Shape;1852;p152"/>
          <p:cNvSpPr txBox="1">
            <a:spLocks noGrp="1"/>
          </p:cNvSpPr>
          <p:nvPr>
            <p:ph type="subTitle" idx="6"/>
          </p:nvPr>
        </p:nvSpPr>
        <p:spPr>
          <a:xfrm>
            <a:off x="6202210" y="2169288"/>
            <a:ext cx="21057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Quicksand"/>
                <a:ea typeface="Quicksand"/>
                <a:cs typeface="Quicksand"/>
                <a:sym typeface="Quicksand"/>
              </a:rPr>
              <a:t>201935006 고효진</a:t>
            </a:r>
            <a:endParaRPr/>
          </a:p>
        </p:txBody>
      </p:sp>
      <p:sp>
        <p:nvSpPr>
          <p:cNvPr id="1853" name="Google Shape;1853;p152"/>
          <p:cNvSpPr txBox="1">
            <a:spLocks noGrp="1"/>
          </p:cNvSpPr>
          <p:nvPr>
            <p:ph type="subTitle" idx="1"/>
          </p:nvPr>
        </p:nvSpPr>
        <p:spPr>
          <a:xfrm>
            <a:off x="3480525" y="2507700"/>
            <a:ext cx="1649400" cy="19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t>Contribution - </a:t>
            </a:r>
            <a:endParaRPr sz="1300" dirty="0"/>
          </a:p>
          <a:p>
            <a:pPr marL="0" lvl="0" indent="0" algn="l" rtl="0">
              <a:spcBef>
                <a:spcPts val="0"/>
              </a:spcBef>
              <a:spcAft>
                <a:spcPts val="0"/>
              </a:spcAft>
              <a:buNone/>
            </a:pPr>
            <a:endParaRPr sz="1300" dirty="0"/>
          </a:p>
          <a:p>
            <a:pPr marL="0" lvl="0" indent="0" algn="l" rtl="0">
              <a:spcBef>
                <a:spcPts val="0"/>
              </a:spcBef>
              <a:spcAft>
                <a:spcPts val="0"/>
              </a:spcAft>
              <a:buNone/>
            </a:pPr>
            <a:r>
              <a:rPr lang="en" sz="1300" dirty="0"/>
              <a:t>Role -</a:t>
            </a:r>
            <a:endParaRPr sz="1300" dirty="0"/>
          </a:p>
          <a:p>
            <a:pPr marL="0" lvl="0" indent="0" algn="l" rtl="0">
              <a:spcBef>
                <a:spcPts val="0"/>
              </a:spcBef>
              <a:spcAft>
                <a:spcPts val="0"/>
              </a:spcAft>
              <a:buNone/>
            </a:pPr>
            <a:r>
              <a:rPr lang="en" sz="1300" dirty="0"/>
              <a:t>Model Building (classification)</a:t>
            </a:r>
            <a:endParaRPr sz="1300" dirty="0"/>
          </a:p>
          <a:p>
            <a:pPr marL="0" lvl="0" indent="0" algn="l" rtl="0">
              <a:spcBef>
                <a:spcPts val="0"/>
              </a:spcBef>
              <a:spcAft>
                <a:spcPts val="0"/>
              </a:spcAft>
              <a:buNone/>
            </a:pPr>
            <a:r>
              <a:rPr lang="en" sz="1300" dirty="0"/>
              <a:t>Evaluation for classification</a:t>
            </a:r>
            <a:endParaRPr sz="1300" dirty="0"/>
          </a:p>
          <a:p>
            <a:pPr marL="0" lvl="0" indent="0" algn="l" rtl="0">
              <a:spcBef>
                <a:spcPts val="0"/>
              </a:spcBef>
              <a:spcAft>
                <a:spcPts val="0"/>
              </a:spcAft>
              <a:buNone/>
            </a:pPr>
            <a:r>
              <a:rPr lang="en" sz="1300" dirty="0"/>
              <a:t>AutoML</a:t>
            </a:r>
            <a:endParaRPr sz="1300" dirty="0"/>
          </a:p>
          <a:p>
            <a:pPr marL="0" lvl="0" indent="0" algn="l" rtl="0">
              <a:spcBef>
                <a:spcPts val="0"/>
              </a:spcBef>
              <a:spcAft>
                <a:spcPts val="0"/>
              </a:spcAft>
              <a:buNone/>
            </a:pPr>
            <a:r>
              <a:rPr lang="en" sz="1300" dirty="0"/>
              <a:t>Final PPT</a:t>
            </a:r>
            <a:endParaRPr sz="1300" dirty="0"/>
          </a:p>
        </p:txBody>
      </p:sp>
      <p:pic>
        <p:nvPicPr>
          <p:cNvPr id="1854" name="Google Shape;1854;p152"/>
          <p:cNvPicPr preferRelativeResize="0"/>
          <p:nvPr/>
        </p:nvPicPr>
        <p:blipFill>
          <a:blip r:embed="rId3">
            <a:alphaModFix/>
          </a:blip>
          <a:stretch>
            <a:fillRect/>
          </a:stretch>
        </p:blipFill>
        <p:spPr>
          <a:xfrm>
            <a:off x="1004500" y="1052247"/>
            <a:ext cx="1410968" cy="1042825"/>
          </a:xfrm>
          <a:prstGeom prst="rect">
            <a:avLst/>
          </a:prstGeom>
          <a:noFill/>
          <a:ln>
            <a:noFill/>
          </a:ln>
        </p:spPr>
      </p:pic>
      <p:pic>
        <p:nvPicPr>
          <p:cNvPr id="1855" name="Google Shape;1855;p152"/>
          <p:cNvPicPr preferRelativeResize="0"/>
          <p:nvPr/>
        </p:nvPicPr>
        <p:blipFill>
          <a:blip r:embed="rId3">
            <a:alphaModFix/>
          </a:blip>
          <a:stretch>
            <a:fillRect/>
          </a:stretch>
        </p:blipFill>
        <p:spPr>
          <a:xfrm>
            <a:off x="3540374" y="1052247"/>
            <a:ext cx="1410968" cy="1042825"/>
          </a:xfrm>
          <a:prstGeom prst="rect">
            <a:avLst/>
          </a:prstGeom>
          <a:noFill/>
          <a:ln>
            <a:noFill/>
          </a:ln>
        </p:spPr>
      </p:pic>
      <p:pic>
        <p:nvPicPr>
          <p:cNvPr id="1856" name="Google Shape;1856;p152"/>
          <p:cNvPicPr preferRelativeResize="0"/>
          <p:nvPr/>
        </p:nvPicPr>
        <p:blipFill>
          <a:blip r:embed="rId3">
            <a:alphaModFix/>
          </a:blip>
          <a:stretch>
            <a:fillRect/>
          </a:stretch>
        </p:blipFill>
        <p:spPr>
          <a:xfrm>
            <a:off x="6321057" y="1052247"/>
            <a:ext cx="1410968" cy="10428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53"/>
          <p:cNvSpPr txBox="1">
            <a:spLocks noGrp="1"/>
          </p:cNvSpPr>
          <p:nvPr>
            <p:ph type="title"/>
          </p:nvPr>
        </p:nvSpPr>
        <p:spPr>
          <a:xfrm>
            <a:off x="742000" y="526625"/>
            <a:ext cx="59796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Review</a:t>
            </a:r>
            <a:endParaRPr/>
          </a:p>
        </p:txBody>
      </p:sp>
      <p:sp>
        <p:nvSpPr>
          <p:cNvPr id="1862" name="Google Shape;1862;p153"/>
          <p:cNvSpPr txBox="1">
            <a:spLocks noGrp="1"/>
          </p:cNvSpPr>
          <p:nvPr>
            <p:ph type="subTitle" idx="1"/>
          </p:nvPr>
        </p:nvSpPr>
        <p:spPr>
          <a:xfrm>
            <a:off x="1634475" y="1149525"/>
            <a:ext cx="5406900" cy="9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dirty="0"/>
              <a:t>The process of learning new algorithms and using them based on the concepts learned in data science was very meaningful.</a:t>
            </a:r>
            <a:endParaRPr sz="1300" dirty="0"/>
          </a:p>
          <a:p>
            <a:pPr marL="457200" lvl="0" indent="0" algn="l" rtl="0">
              <a:spcBef>
                <a:spcPts val="0"/>
              </a:spcBef>
              <a:spcAft>
                <a:spcPts val="0"/>
              </a:spcAft>
              <a:buNone/>
            </a:pPr>
            <a:r>
              <a:rPr lang="en" sz="1300" dirty="0"/>
              <a:t>And it was a meaningful process because the results seemed to have come out as intended</a:t>
            </a:r>
            <a:endParaRPr sz="1300" dirty="0"/>
          </a:p>
        </p:txBody>
      </p:sp>
      <p:sp>
        <p:nvSpPr>
          <p:cNvPr id="1863" name="Google Shape;1863;p153"/>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88</a:t>
            </a:fld>
            <a:endParaRPr/>
          </a:p>
        </p:txBody>
      </p:sp>
      <p:sp>
        <p:nvSpPr>
          <p:cNvPr id="1864" name="Google Shape;1864;p153"/>
          <p:cNvSpPr txBox="1">
            <a:spLocks noGrp="1"/>
          </p:cNvSpPr>
          <p:nvPr>
            <p:ph type="subTitle" idx="2"/>
          </p:nvPr>
        </p:nvSpPr>
        <p:spPr>
          <a:xfrm>
            <a:off x="818800" y="1442175"/>
            <a:ext cx="7542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Quicksand"/>
                <a:ea typeface="Quicksand"/>
                <a:cs typeface="Quicksand"/>
                <a:sym typeface="Quicksand"/>
              </a:rPr>
              <a:t>심우석</a:t>
            </a:r>
            <a:endParaRPr b="1" dirty="0"/>
          </a:p>
        </p:txBody>
      </p:sp>
      <p:sp>
        <p:nvSpPr>
          <p:cNvPr id="1865" name="Google Shape;1865;p153"/>
          <p:cNvSpPr txBox="1">
            <a:spLocks noGrp="1"/>
          </p:cNvSpPr>
          <p:nvPr>
            <p:ph type="subTitle" idx="4"/>
          </p:nvPr>
        </p:nvSpPr>
        <p:spPr>
          <a:xfrm>
            <a:off x="818807" y="2472291"/>
            <a:ext cx="7542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Quicksand"/>
                <a:ea typeface="Quicksand"/>
                <a:cs typeface="Quicksand"/>
                <a:sym typeface="Quicksand"/>
              </a:rPr>
              <a:t>이민서</a:t>
            </a:r>
            <a:endParaRPr b="1"/>
          </a:p>
        </p:txBody>
      </p:sp>
      <p:sp>
        <p:nvSpPr>
          <p:cNvPr id="1866" name="Google Shape;1866;p153"/>
          <p:cNvSpPr txBox="1">
            <a:spLocks noGrp="1"/>
          </p:cNvSpPr>
          <p:nvPr>
            <p:ph type="subTitle" idx="6"/>
          </p:nvPr>
        </p:nvSpPr>
        <p:spPr>
          <a:xfrm>
            <a:off x="818800" y="3432666"/>
            <a:ext cx="7542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latin typeface="Quicksand"/>
                <a:ea typeface="Quicksand"/>
                <a:cs typeface="Quicksand"/>
                <a:sym typeface="Quicksand"/>
              </a:rPr>
              <a:t>고효진</a:t>
            </a:r>
            <a:endParaRPr b="1"/>
          </a:p>
        </p:txBody>
      </p:sp>
      <p:sp>
        <p:nvSpPr>
          <p:cNvPr id="1867" name="Google Shape;1867;p153"/>
          <p:cNvSpPr txBox="1">
            <a:spLocks noGrp="1"/>
          </p:cNvSpPr>
          <p:nvPr>
            <p:ph type="subTitle" idx="1"/>
          </p:nvPr>
        </p:nvSpPr>
        <p:spPr>
          <a:xfrm>
            <a:off x="1634475" y="2220029"/>
            <a:ext cx="5406900" cy="9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dirty="0"/>
              <a:t>By applying the big data process to specific business case, we could have time to analyze the factors affecting sales, so I could know the overall flow of big data. It was meaningful to be able to apply the algorithms learned in machine learning for the purpose we actually want.</a:t>
            </a:r>
            <a:endParaRPr sz="1300" dirty="0"/>
          </a:p>
        </p:txBody>
      </p:sp>
      <p:sp>
        <p:nvSpPr>
          <p:cNvPr id="1868" name="Google Shape;1868;p153"/>
          <p:cNvSpPr txBox="1">
            <a:spLocks noGrp="1"/>
          </p:cNvSpPr>
          <p:nvPr>
            <p:ph type="subTitle" idx="1"/>
          </p:nvPr>
        </p:nvSpPr>
        <p:spPr>
          <a:xfrm>
            <a:off x="1634475" y="3323791"/>
            <a:ext cx="5406900" cy="923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dirty="0"/>
              <a:t>Running AutoML in various combinations, I found that it has a great influence on how accurate predictions can be made depending on how parameters and preprocessing are selected, not just algorithm selection.</a:t>
            </a:r>
            <a:endParaRPr sz="13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154"/>
          <p:cNvSpPr txBox="1">
            <a:spLocks noGrp="1"/>
          </p:cNvSpPr>
          <p:nvPr>
            <p:ph type="title"/>
          </p:nvPr>
        </p:nvSpPr>
        <p:spPr>
          <a:xfrm>
            <a:off x="742000" y="526625"/>
            <a:ext cx="59796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Github Term Project Page</a:t>
            </a:r>
            <a:endParaRPr/>
          </a:p>
        </p:txBody>
      </p:sp>
      <p:sp>
        <p:nvSpPr>
          <p:cNvPr id="1874" name="Google Shape;1874;p154"/>
          <p:cNvSpPr txBox="1">
            <a:spLocks noGrp="1"/>
          </p:cNvSpPr>
          <p:nvPr>
            <p:ph type="subTitle" idx="1"/>
          </p:nvPr>
        </p:nvSpPr>
        <p:spPr>
          <a:xfrm>
            <a:off x="2253225" y="2097000"/>
            <a:ext cx="5907900" cy="9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 </a:t>
            </a:r>
            <a:r>
              <a:rPr lang="en" u="sng">
                <a:solidFill>
                  <a:schemeClr val="hlink"/>
                </a:solidFill>
                <a:hlinkClick r:id="rId3"/>
              </a:rPr>
              <a:t>https://github.com/dntjr41/MachineLearning_termProject</a:t>
            </a:r>
            <a:endParaRPr/>
          </a:p>
          <a:p>
            <a:pPr marL="0" lvl="0" indent="0" algn="l" rtl="0">
              <a:spcBef>
                <a:spcPts val="0"/>
              </a:spcBef>
              <a:spcAft>
                <a:spcPts val="0"/>
              </a:spcAft>
              <a:buNone/>
            </a:pPr>
            <a:r>
              <a:rPr lang="en"/>
              <a:t>Wiki : </a:t>
            </a:r>
            <a:r>
              <a:rPr lang="en" u="sng">
                <a:solidFill>
                  <a:schemeClr val="hlink"/>
                </a:solidFill>
                <a:hlinkClick r:id="rId4"/>
              </a:rPr>
              <a:t>https://github.com/dntjr41/MachineLearning_termProject/wiki</a:t>
            </a:r>
            <a:endParaRPr/>
          </a:p>
          <a:p>
            <a:pPr marL="0" lvl="0" indent="0" algn="l" rtl="0">
              <a:spcBef>
                <a:spcPts val="0"/>
              </a:spcBef>
              <a:spcAft>
                <a:spcPts val="0"/>
              </a:spcAft>
              <a:buNone/>
            </a:pPr>
            <a:endParaRPr/>
          </a:p>
        </p:txBody>
      </p:sp>
      <p:sp>
        <p:nvSpPr>
          <p:cNvPr id="1875" name="Google Shape;1875;p15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89</a:t>
            </a:fld>
            <a:endParaRPr/>
          </a:p>
        </p:txBody>
      </p:sp>
      <p:pic>
        <p:nvPicPr>
          <p:cNvPr id="1876" name="Google Shape;1876;p154"/>
          <p:cNvPicPr preferRelativeResize="0"/>
          <p:nvPr/>
        </p:nvPicPr>
        <p:blipFill>
          <a:blip r:embed="rId5">
            <a:alphaModFix/>
          </a:blip>
          <a:stretch>
            <a:fillRect/>
          </a:stretch>
        </p:blipFill>
        <p:spPr>
          <a:xfrm>
            <a:off x="742000" y="1889412"/>
            <a:ext cx="1364675" cy="136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74"/>
          <p:cNvSpPr txBox="1">
            <a:spLocks noGrp="1"/>
          </p:cNvSpPr>
          <p:nvPr>
            <p:ph type="title"/>
          </p:nvPr>
        </p:nvSpPr>
        <p:spPr>
          <a:xfrm>
            <a:off x="742050" y="526625"/>
            <a:ext cx="6555000" cy="3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059" name="Google Shape;1059;p74"/>
          <p:cNvSpPr txBox="1">
            <a:spLocks noGrp="1"/>
          </p:cNvSpPr>
          <p:nvPr>
            <p:ph type="sldNum" idx="12"/>
          </p:nvPr>
        </p:nvSpPr>
        <p:spPr>
          <a:xfrm>
            <a:off x="8003000" y="4420400"/>
            <a:ext cx="399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060" name="Google Shape;1060;p74"/>
          <p:cNvSpPr txBox="1"/>
          <p:nvPr/>
        </p:nvSpPr>
        <p:spPr>
          <a:xfrm>
            <a:off x="742125" y="2709225"/>
            <a:ext cx="6929400" cy="16362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SzPts val="1200"/>
              <a:buFont typeface="Quicksand"/>
              <a:buChar char="●"/>
            </a:pPr>
            <a:r>
              <a:rPr lang="en" sz="1200" b="1" dirty="0">
                <a:latin typeface="Quicksand"/>
                <a:ea typeface="Quicksand"/>
                <a:cs typeface="Quicksand"/>
                <a:sym typeface="Quicksand"/>
              </a:rPr>
              <a:t>Administrative, Administrative Duration, Informational, Informational Duration, Product Related, Product Related Duration, Bounce Rate, Exit Rate, Page Value, Special Day, Browser, Region, Traffic Type, Visitor Type, Weekend, Operating Systems, Month is feature value.</a:t>
            </a:r>
            <a:endParaRPr sz="1200" b="1" dirty="0">
              <a:latin typeface="Quicksand"/>
              <a:ea typeface="Quicksand"/>
              <a:cs typeface="Quicksand"/>
              <a:sym typeface="Quicksand"/>
            </a:endParaRPr>
          </a:p>
          <a:p>
            <a:pPr marL="457200" lvl="0" indent="0" algn="l" rtl="0">
              <a:spcBef>
                <a:spcPts val="0"/>
              </a:spcBef>
              <a:spcAft>
                <a:spcPts val="0"/>
              </a:spcAft>
              <a:buNone/>
            </a:pPr>
            <a:endParaRPr sz="1200" b="1" dirty="0">
              <a:latin typeface="Quicksand"/>
              <a:ea typeface="Quicksand"/>
              <a:cs typeface="Quicksand"/>
              <a:sym typeface="Quicksand"/>
            </a:endParaRPr>
          </a:p>
          <a:p>
            <a:pPr marL="457200" lvl="0" indent="-304800" algn="l" rtl="0">
              <a:spcBef>
                <a:spcPts val="0"/>
              </a:spcBef>
              <a:spcAft>
                <a:spcPts val="0"/>
              </a:spcAft>
              <a:buClr>
                <a:srgbClr val="FF0000"/>
              </a:buClr>
              <a:buSzPts val="1200"/>
              <a:buFont typeface="Quicksand"/>
              <a:buChar char="●"/>
            </a:pPr>
            <a:r>
              <a:rPr lang="en" sz="1200" b="1" dirty="0">
                <a:solidFill>
                  <a:srgbClr val="FF0000"/>
                </a:solidFill>
                <a:latin typeface="Quicksand"/>
                <a:ea typeface="Quicksand"/>
                <a:cs typeface="Quicksand"/>
                <a:sym typeface="Quicksand"/>
              </a:rPr>
              <a:t>Revenue is target value.</a:t>
            </a:r>
            <a:endParaRPr sz="1200" b="1" dirty="0">
              <a:solidFill>
                <a:srgbClr val="FF0000"/>
              </a:solidFill>
              <a:latin typeface="Quicksand"/>
              <a:ea typeface="Quicksand"/>
              <a:cs typeface="Quicksand"/>
              <a:sym typeface="Quicksand"/>
            </a:endParaRPr>
          </a:p>
          <a:p>
            <a:pPr marL="457200" lvl="0" indent="0" algn="l" rtl="0">
              <a:spcBef>
                <a:spcPts val="0"/>
              </a:spcBef>
              <a:spcAft>
                <a:spcPts val="0"/>
              </a:spcAft>
              <a:buNone/>
            </a:pPr>
            <a:r>
              <a:rPr lang="en" sz="1200" b="1" dirty="0">
                <a:solidFill>
                  <a:srgbClr val="FF0000"/>
                </a:solidFill>
                <a:latin typeface="Quicksand"/>
                <a:ea typeface="Quicksand"/>
                <a:cs typeface="Quicksand"/>
                <a:sym typeface="Quicksand"/>
              </a:rPr>
              <a:t>The ratio of target data is 84.5% - False (10,422), True (1908)</a:t>
            </a:r>
            <a:endParaRPr sz="1200" b="1" dirty="0">
              <a:solidFill>
                <a:srgbClr val="FF0000"/>
              </a:solidFill>
              <a:latin typeface="Quicksand"/>
              <a:ea typeface="Quicksand"/>
              <a:cs typeface="Quicksand"/>
              <a:sym typeface="Quicksand"/>
            </a:endParaRPr>
          </a:p>
        </p:txBody>
      </p:sp>
      <p:pic>
        <p:nvPicPr>
          <p:cNvPr id="1061" name="Google Shape;1061;p74"/>
          <p:cNvPicPr preferRelativeResize="0"/>
          <p:nvPr/>
        </p:nvPicPr>
        <p:blipFill>
          <a:blip r:embed="rId3">
            <a:alphaModFix/>
          </a:blip>
          <a:stretch>
            <a:fillRect/>
          </a:stretch>
        </p:blipFill>
        <p:spPr>
          <a:xfrm>
            <a:off x="544125" y="1515550"/>
            <a:ext cx="8055749" cy="1056200"/>
          </a:xfrm>
          <a:prstGeom prst="rect">
            <a:avLst/>
          </a:prstGeom>
          <a:noFill/>
          <a:ln>
            <a:noFill/>
          </a:ln>
        </p:spPr>
      </p:pic>
      <p:sp>
        <p:nvSpPr>
          <p:cNvPr id="1062" name="Google Shape;1062;p74"/>
          <p:cNvSpPr/>
          <p:nvPr/>
        </p:nvSpPr>
        <p:spPr>
          <a:xfrm>
            <a:off x="8134275" y="1515550"/>
            <a:ext cx="465600" cy="1086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0"/>
        <p:cNvGrpSpPr/>
        <p:nvPr/>
      </p:nvGrpSpPr>
      <p:grpSpPr>
        <a:xfrm>
          <a:off x="0" y="0"/>
          <a:ext cx="0" cy="0"/>
          <a:chOff x="0" y="0"/>
          <a:chExt cx="0" cy="0"/>
        </a:xfrm>
      </p:grpSpPr>
      <p:sp>
        <p:nvSpPr>
          <p:cNvPr id="1881" name="Google Shape;1881;p155"/>
          <p:cNvSpPr txBox="1">
            <a:spLocks noGrp="1"/>
          </p:cNvSpPr>
          <p:nvPr>
            <p:ph type="ctrTitle"/>
          </p:nvPr>
        </p:nvSpPr>
        <p:spPr>
          <a:xfrm>
            <a:off x="3340375" y="1586350"/>
            <a:ext cx="5072100" cy="148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Wise Prophet</a:t>
            </a:r>
            <a:endParaRPr/>
          </a:p>
        </p:txBody>
      </p:sp>
      <p:sp>
        <p:nvSpPr>
          <p:cNvPr id="1882" name="Google Shape;1882;p155"/>
          <p:cNvSpPr txBox="1">
            <a:spLocks noGrp="1"/>
          </p:cNvSpPr>
          <p:nvPr>
            <p:ph type="subTitle" idx="1"/>
          </p:nvPr>
        </p:nvSpPr>
        <p:spPr>
          <a:xfrm>
            <a:off x="3340375" y="3074650"/>
            <a:ext cx="5072100" cy="44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심우석, 이민서, 고효진</a:t>
            </a:r>
            <a:endParaRPr/>
          </a:p>
        </p:txBody>
      </p:sp>
      <p:sp>
        <p:nvSpPr>
          <p:cNvPr id="1883" name="Google Shape;1883;p155"/>
          <p:cNvSpPr/>
          <p:nvPr/>
        </p:nvSpPr>
        <p:spPr>
          <a:xfrm>
            <a:off x="1494" y="3861669"/>
            <a:ext cx="1280435" cy="1280435"/>
          </a:xfrm>
          <a:custGeom>
            <a:avLst/>
            <a:gdLst/>
            <a:ahLst/>
            <a:cxnLst/>
            <a:rect l="l" t="t" r="r" b="b"/>
            <a:pathLst>
              <a:path w="47117" h="47117" extrusionOk="0">
                <a:moveTo>
                  <a:pt x="0" y="1"/>
                </a:moveTo>
                <a:lnTo>
                  <a:pt x="0" y="47116"/>
                </a:lnTo>
                <a:lnTo>
                  <a:pt x="47116" y="47116"/>
                </a:lnTo>
                <a:lnTo>
                  <a:pt x="47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156"/>
          <p:cNvSpPr txBox="1">
            <a:spLocks noGrp="1"/>
          </p:cNvSpPr>
          <p:nvPr>
            <p:ph type="subTitle" idx="1"/>
          </p:nvPr>
        </p:nvSpPr>
        <p:spPr>
          <a:xfrm>
            <a:off x="1418562" y="1303438"/>
            <a:ext cx="21678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Data Description</a:t>
            </a:r>
            <a:endParaRPr sz="1800"/>
          </a:p>
        </p:txBody>
      </p:sp>
      <p:sp>
        <p:nvSpPr>
          <p:cNvPr id="1889" name="Google Shape;1889;p156"/>
          <p:cNvSpPr txBox="1">
            <a:spLocks noGrp="1"/>
          </p:cNvSpPr>
          <p:nvPr>
            <p:ph type="subTitle" idx="2"/>
          </p:nvPr>
        </p:nvSpPr>
        <p:spPr>
          <a:xfrm>
            <a:off x="4228149" y="1303438"/>
            <a:ext cx="21678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Data Preprocessing</a:t>
            </a:r>
            <a:endParaRPr sz="1800"/>
          </a:p>
        </p:txBody>
      </p:sp>
      <p:sp>
        <p:nvSpPr>
          <p:cNvPr id="1890" name="Google Shape;1890;p156"/>
          <p:cNvSpPr txBox="1">
            <a:spLocks noGrp="1"/>
          </p:cNvSpPr>
          <p:nvPr>
            <p:ph type="subTitle" idx="3"/>
          </p:nvPr>
        </p:nvSpPr>
        <p:spPr>
          <a:xfrm>
            <a:off x="1418562" y="2509588"/>
            <a:ext cx="21678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Algorithm</a:t>
            </a:r>
            <a:endParaRPr sz="1800"/>
          </a:p>
        </p:txBody>
      </p:sp>
      <p:sp>
        <p:nvSpPr>
          <p:cNvPr id="1891" name="Google Shape;1891;p156"/>
          <p:cNvSpPr txBox="1">
            <a:spLocks noGrp="1"/>
          </p:cNvSpPr>
          <p:nvPr>
            <p:ph type="subTitle" idx="4"/>
          </p:nvPr>
        </p:nvSpPr>
        <p:spPr>
          <a:xfrm>
            <a:off x="4228149" y="2509588"/>
            <a:ext cx="21678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Evaluation</a:t>
            </a:r>
            <a:endParaRPr sz="1800"/>
          </a:p>
        </p:txBody>
      </p:sp>
      <p:sp>
        <p:nvSpPr>
          <p:cNvPr id="1892" name="Google Shape;1892;p156"/>
          <p:cNvSpPr txBox="1">
            <a:spLocks noGrp="1"/>
          </p:cNvSpPr>
          <p:nvPr>
            <p:ph type="subTitle" idx="5"/>
          </p:nvPr>
        </p:nvSpPr>
        <p:spPr>
          <a:xfrm>
            <a:off x="1418562" y="1694156"/>
            <a:ext cx="216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Statistical description of the dataset</a:t>
            </a:r>
            <a:endParaRPr/>
          </a:p>
        </p:txBody>
      </p:sp>
      <p:sp>
        <p:nvSpPr>
          <p:cNvPr id="1893" name="Google Shape;1893;p156"/>
          <p:cNvSpPr txBox="1">
            <a:spLocks noGrp="1"/>
          </p:cNvSpPr>
          <p:nvPr>
            <p:ph type="subTitle" idx="6"/>
          </p:nvPr>
        </p:nvSpPr>
        <p:spPr>
          <a:xfrm>
            <a:off x="4228149" y="1694156"/>
            <a:ext cx="216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Data preprocessing</a:t>
            </a:r>
            <a:endParaRPr/>
          </a:p>
        </p:txBody>
      </p:sp>
      <p:sp>
        <p:nvSpPr>
          <p:cNvPr id="1894" name="Google Shape;1894;p156"/>
          <p:cNvSpPr txBox="1">
            <a:spLocks noGrp="1"/>
          </p:cNvSpPr>
          <p:nvPr>
            <p:ph type="subTitle" idx="7"/>
          </p:nvPr>
        </p:nvSpPr>
        <p:spPr>
          <a:xfrm>
            <a:off x="1418562" y="2897481"/>
            <a:ext cx="216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Classification algorithm</a:t>
            </a:r>
            <a:endParaRPr/>
          </a:p>
        </p:txBody>
      </p:sp>
      <p:sp>
        <p:nvSpPr>
          <p:cNvPr id="1895" name="Google Shape;1895;p156"/>
          <p:cNvSpPr txBox="1">
            <a:spLocks noGrp="1"/>
          </p:cNvSpPr>
          <p:nvPr>
            <p:ph type="subTitle" idx="8"/>
          </p:nvPr>
        </p:nvSpPr>
        <p:spPr>
          <a:xfrm>
            <a:off x="4228149" y="2897481"/>
            <a:ext cx="216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Evaluate the results</a:t>
            </a:r>
            <a:endParaRPr/>
          </a:p>
        </p:txBody>
      </p:sp>
      <p:sp>
        <p:nvSpPr>
          <p:cNvPr id="1896" name="Google Shape;1896;p156"/>
          <p:cNvSpPr txBox="1">
            <a:spLocks noGrp="1"/>
          </p:cNvSpPr>
          <p:nvPr>
            <p:ph type="title"/>
          </p:nvPr>
        </p:nvSpPr>
        <p:spPr>
          <a:xfrm>
            <a:off x="713225" y="411875"/>
            <a:ext cx="585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accent3"/>
                </a:solidFill>
              </a:rPr>
              <a:t>contents</a:t>
            </a:r>
            <a:endParaRPr>
              <a:solidFill>
                <a:schemeClr val="accent3"/>
              </a:solidFill>
            </a:endParaRPr>
          </a:p>
        </p:txBody>
      </p:sp>
      <p:sp>
        <p:nvSpPr>
          <p:cNvPr id="1897" name="Google Shape;1897;p156"/>
          <p:cNvSpPr txBox="1">
            <a:spLocks noGrp="1"/>
          </p:cNvSpPr>
          <p:nvPr>
            <p:ph type="title" idx="9"/>
          </p:nvPr>
        </p:nvSpPr>
        <p:spPr>
          <a:xfrm>
            <a:off x="709062" y="1303450"/>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98" name="Google Shape;1898;p156"/>
          <p:cNvSpPr txBox="1">
            <a:spLocks noGrp="1"/>
          </p:cNvSpPr>
          <p:nvPr>
            <p:ph type="title" idx="13"/>
          </p:nvPr>
        </p:nvSpPr>
        <p:spPr>
          <a:xfrm>
            <a:off x="3451112" y="1303450"/>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9" name="Google Shape;1899;p156"/>
          <p:cNvSpPr txBox="1">
            <a:spLocks noGrp="1"/>
          </p:cNvSpPr>
          <p:nvPr>
            <p:ph type="title" idx="14"/>
          </p:nvPr>
        </p:nvSpPr>
        <p:spPr>
          <a:xfrm>
            <a:off x="713237" y="2509600"/>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00" name="Google Shape;1900;p156"/>
          <p:cNvSpPr txBox="1">
            <a:spLocks noGrp="1"/>
          </p:cNvSpPr>
          <p:nvPr>
            <p:ph type="title" idx="15"/>
          </p:nvPr>
        </p:nvSpPr>
        <p:spPr>
          <a:xfrm>
            <a:off x="3455287" y="2509600"/>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901" name="Google Shape;1901;p156"/>
          <p:cNvSpPr txBox="1">
            <a:spLocks noGrp="1"/>
          </p:cNvSpPr>
          <p:nvPr>
            <p:ph type="subTitle" idx="3"/>
          </p:nvPr>
        </p:nvSpPr>
        <p:spPr>
          <a:xfrm>
            <a:off x="1418562" y="3712913"/>
            <a:ext cx="21678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Review</a:t>
            </a:r>
            <a:endParaRPr sz="1800"/>
          </a:p>
        </p:txBody>
      </p:sp>
      <p:sp>
        <p:nvSpPr>
          <p:cNvPr id="1902" name="Google Shape;1902;p156"/>
          <p:cNvSpPr txBox="1">
            <a:spLocks noGrp="1"/>
          </p:cNvSpPr>
          <p:nvPr>
            <p:ph type="subTitle" idx="7"/>
          </p:nvPr>
        </p:nvSpPr>
        <p:spPr>
          <a:xfrm>
            <a:off x="1418562" y="4100806"/>
            <a:ext cx="216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Review the Automated ML platform</a:t>
            </a:r>
            <a:endParaRPr/>
          </a:p>
        </p:txBody>
      </p:sp>
      <p:sp>
        <p:nvSpPr>
          <p:cNvPr id="1903" name="Google Shape;1903;p156"/>
          <p:cNvSpPr txBox="1">
            <a:spLocks noGrp="1"/>
          </p:cNvSpPr>
          <p:nvPr>
            <p:ph type="title" idx="14"/>
          </p:nvPr>
        </p:nvSpPr>
        <p:spPr>
          <a:xfrm>
            <a:off x="713237" y="3712925"/>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157"/>
          <p:cNvSpPr txBox="1">
            <a:spLocks noGrp="1"/>
          </p:cNvSpPr>
          <p:nvPr>
            <p:ph type="title"/>
          </p:nvPr>
        </p:nvSpPr>
        <p:spPr>
          <a:xfrm>
            <a:off x="713225" y="2110750"/>
            <a:ext cx="4001100" cy="129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a:t>Data Description</a:t>
            </a:r>
            <a:endParaRPr sz="3900"/>
          </a:p>
        </p:txBody>
      </p:sp>
      <p:sp>
        <p:nvSpPr>
          <p:cNvPr id="1909" name="Google Shape;1909;p157"/>
          <p:cNvSpPr txBox="1">
            <a:spLocks noGrp="1"/>
          </p:cNvSpPr>
          <p:nvPr>
            <p:ph type="subTitle" idx="1"/>
          </p:nvPr>
        </p:nvSpPr>
        <p:spPr>
          <a:xfrm>
            <a:off x="713225" y="3406754"/>
            <a:ext cx="2695200" cy="6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Statistical description of the dataset</a:t>
            </a:r>
            <a:endParaRPr/>
          </a:p>
          <a:p>
            <a:pPr marL="0" lvl="0" indent="0" algn="l" rtl="0">
              <a:spcBef>
                <a:spcPts val="0"/>
              </a:spcBef>
              <a:spcAft>
                <a:spcPts val="0"/>
              </a:spcAft>
              <a:buClr>
                <a:srgbClr val="1A1A1A"/>
              </a:buClr>
              <a:buSzPts val="1100"/>
              <a:buFont typeface="Arial"/>
              <a:buNone/>
            </a:pPr>
            <a:endParaRPr/>
          </a:p>
        </p:txBody>
      </p:sp>
      <p:sp>
        <p:nvSpPr>
          <p:cNvPr id="1910" name="Google Shape;1910;p157"/>
          <p:cNvSpPr txBox="1">
            <a:spLocks noGrp="1"/>
          </p:cNvSpPr>
          <p:nvPr>
            <p:ph type="title" idx="2"/>
          </p:nvPr>
        </p:nvSpPr>
        <p:spPr>
          <a:xfrm>
            <a:off x="713225" y="1517904"/>
            <a:ext cx="2695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158"/>
          <p:cNvSpPr txBox="1">
            <a:spLocks noGrp="1"/>
          </p:cNvSpPr>
          <p:nvPr>
            <p:ph type="title"/>
          </p:nvPr>
        </p:nvSpPr>
        <p:spPr>
          <a:xfrm>
            <a:off x="705450" y="970050"/>
            <a:ext cx="4275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Description</a:t>
            </a:r>
            <a:endParaRPr/>
          </a:p>
        </p:txBody>
      </p:sp>
      <p:sp>
        <p:nvSpPr>
          <p:cNvPr id="1916" name="Google Shape;1916;p158"/>
          <p:cNvSpPr txBox="1">
            <a:spLocks noGrp="1"/>
          </p:cNvSpPr>
          <p:nvPr>
            <p:ph type="subTitle" idx="1"/>
          </p:nvPr>
        </p:nvSpPr>
        <p:spPr>
          <a:xfrm>
            <a:off x="462725" y="1674375"/>
            <a:ext cx="5002800" cy="3100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b="1"/>
              <a:t>하나생명보험공개데이터</a:t>
            </a:r>
            <a:endParaRPr b="1"/>
          </a:p>
          <a:p>
            <a:pPr marL="457200" lvl="0" indent="-330200" algn="l" rtl="0">
              <a:spcBef>
                <a:spcPts val="1000"/>
              </a:spcBef>
              <a:spcAft>
                <a:spcPts val="0"/>
              </a:spcAft>
              <a:buSzPts val="1600"/>
              <a:buChar char="●"/>
            </a:pPr>
            <a:r>
              <a:rPr lang="en" b="1"/>
              <a:t>Unsupervised data -&gt; clustering</a:t>
            </a:r>
            <a:endParaRPr b="1"/>
          </a:p>
          <a:p>
            <a:pPr marL="457200" lvl="0" indent="-330200" algn="l" rtl="0">
              <a:spcBef>
                <a:spcPts val="1000"/>
              </a:spcBef>
              <a:spcAft>
                <a:spcPts val="0"/>
              </a:spcAft>
              <a:buSzPts val="1600"/>
              <a:buChar char="●"/>
            </a:pPr>
            <a:r>
              <a:rPr lang="en" b="1"/>
              <a:t>It is clustered into grade 1 to 4 depending on the possibility of a loan</a:t>
            </a:r>
            <a:endParaRPr b="1"/>
          </a:p>
          <a:p>
            <a:pPr marL="457200" lvl="0" indent="-330200" algn="l" rtl="0">
              <a:spcBef>
                <a:spcPts val="1000"/>
              </a:spcBef>
              <a:spcAft>
                <a:spcPts val="0"/>
              </a:spcAft>
              <a:buSzPts val="1600"/>
              <a:buChar char="●"/>
            </a:pPr>
            <a:r>
              <a:rPr lang="en" b="1"/>
              <a:t>17 features, No target value</a:t>
            </a:r>
            <a:endParaRPr b="1"/>
          </a:p>
          <a:p>
            <a:pPr marL="457200" lvl="0" indent="-330200" algn="l" rtl="0">
              <a:spcBef>
                <a:spcPts val="1000"/>
              </a:spcBef>
              <a:spcAft>
                <a:spcPts val="0"/>
              </a:spcAft>
              <a:buSzPts val="1600"/>
              <a:buChar char="●"/>
            </a:pPr>
            <a:r>
              <a:rPr lang="en" b="1"/>
              <a:t>Data consists of customer information, subscription insurance status, and customer past patterns.</a:t>
            </a:r>
            <a:endParaRPr b="1"/>
          </a:p>
          <a:p>
            <a:pPr marL="457200" lvl="0" indent="0" algn="l" rtl="0">
              <a:spcBef>
                <a:spcPts val="1000"/>
              </a:spcBef>
              <a:spcAft>
                <a:spcPts val="0"/>
              </a:spcAft>
              <a:buNone/>
            </a:pPr>
            <a:endParaRPr b="1"/>
          </a:p>
          <a:p>
            <a:pPr marL="457200" lvl="0" indent="0" algn="l" rtl="0">
              <a:spcBef>
                <a:spcPts val="1000"/>
              </a:spcBef>
              <a:spcAft>
                <a:spcPts val="1000"/>
              </a:spcAft>
              <a:buNone/>
            </a:pPr>
            <a:endParaRPr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159"/>
          <p:cNvSpPr txBox="1">
            <a:spLocks noGrp="1"/>
          </p:cNvSpPr>
          <p:nvPr>
            <p:ph type="title"/>
          </p:nvPr>
        </p:nvSpPr>
        <p:spPr>
          <a:xfrm>
            <a:off x="713225" y="408463"/>
            <a:ext cx="771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Description</a:t>
            </a:r>
            <a:endParaRPr>
              <a:solidFill>
                <a:schemeClr val="accent3"/>
              </a:solidFill>
            </a:endParaRPr>
          </a:p>
        </p:txBody>
      </p:sp>
      <p:pic>
        <p:nvPicPr>
          <p:cNvPr id="1922" name="Google Shape;1922;p159"/>
          <p:cNvPicPr preferRelativeResize="0"/>
          <p:nvPr/>
        </p:nvPicPr>
        <p:blipFill>
          <a:blip r:embed="rId3">
            <a:alphaModFix/>
          </a:blip>
          <a:stretch>
            <a:fillRect/>
          </a:stretch>
        </p:blipFill>
        <p:spPr>
          <a:xfrm>
            <a:off x="1668550" y="1314375"/>
            <a:ext cx="5804126" cy="3562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60"/>
          <p:cNvSpPr txBox="1">
            <a:spLocks noGrp="1"/>
          </p:cNvSpPr>
          <p:nvPr>
            <p:ph type="title"/>
          </p:nvPr>
        </p:nvSpPr>
        <p:spPr>
          <a:xfrm>
            <a:off x="713225" y="408463"/>
            <a:ext cx="771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Description</a:t>
            </a:r>
            <a:endParaRPr>
              <a:solidFill>
                <a:schemeClr val="accent3"/>
              </a:solidFill>
            </a:endParaRPr>
          </a:p>
        </p:txBody>
      </p:sp>
      <p:pic>
        <p:nvPicPr>
          <p:cNvPr id="1928" name="Google Shape;1928;p160"/>
          <p:cNvPicPr preferRelativeResize="0"/>
          <p:nvPr/>
        </p:nvPicPr>
        <p:blipFill>
          <a:blip r:embed="rId3">
            <a:alphaModFix/>
          </a:blip>
          <a:stretch>
            <a:fillRect/>
          </a:stretch>
        </p:blipFill>
        <p:spPr>
          <a:xfrm>
            <a:off x="1252489" y="1088475"/>
            <a:ext cx="3141511" cy="3969675"/>
          </a:xfrm>
          <a:prstGeom prst="rect">
            <a:avLst/>
          </a:prstGeom>
          <a:noFill/>
          <a:ln>
            <a:noFill/>
          </a:ln>
        </p:spPr>
      </p:pic>
      <p:sp>
        <p:nvSpPr>
          <p:cNvPr id="1929" name="Google Shape;1929;p160"/>
          <p:cNvSpPr txBox="1">
            <a:spLocks noGrp="1"/>
          </p:cNvSpPr>
          <p:nvPr>
            <p:ph type="subTitle" idx="1"/>
          </p:nvPr>
        </p:nvSpPr>
        <p:spPr>
          <a:xfrm>
            <a:off x="4304950" y="1454850"/>
            <a:ext cx="2480700" cy="3603300"/>
          </a:xfrm>
          <a:prstGeom prst="rect">
            <a:avLst/>
          </a:prstGeom>
        </p:spPr>
        <p:txBody>
          <a:bodyPr spcFirstLastPara="1" wrap="square" lIns="91425" tIns="91425" rIns="91425" bIns="91425" anchor="t" anchorCtr="0">
            <a:noAutofit/>
          </a:bodyPr>
          <a:lstStyle/>
          <a:p>
            <a:pPr marL="457200" lvl="0" indent="-279400" algn="l" rtl="0">
              <a:lnSpc>
                <a:spcPct val="17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Categorical Value</a:t>
            </a:r>
            <a:endParaRPr sz="800"/>
          </a:p>
          <a:p>
            <a:pPr marL="457200" lvl="0" indent="-279400" algn="l" rtl="0">
              <a:lnSpc>
                <a:spcPct val="170000"/>
              </a:lnSpc>
              <a:spcBef>
                <a:spcPts val="0"/>
              </a:spcBef>
              <a:spcAft>
                <a:spcPts val="0"/>
              </a:spcAft>
              <a:buSzPts val="800"/>
              <a:buChar char="●"/>
            </a:pPr>
            <a:r>
              <a:rPr lang="en" sz="800"/>
              <a:t>Numerical Value</a:t>
            </a:r>
            <a:endParaRPr sz="800"/>
          </a:p>
          <a:p>
            <a:pPr marL="0" lvl="0" indent="0" algn="l" rtl="0">
              <a:lnSpc>
                <a:spcPct val="170000"/>
              </a:lnSpc>
              <a:spcBef>
                <a:spcPts val="0"/>
              </a:spcBef>
              <a:spcAft>
                <a:spcPts val="0"/>
              </a:spcAft>
              <a:buNone/>
            </a:pPr>
            <a:endParaRPr sz="700"/>
          </a:p>
          <a:p>
            <a:pPr marL="457200" lvl="0" indent="-279400" algn="l" rtl="0">
              <a:lnSpc>
                <a:spcPct val="170000"/>
              </a:lnSpc>
              <a:spcBef>
                <a:spcPts val="0"/>
              </a:spcBef>
              <a:spcAft>
                <a:spcPts val="0"/>
              </a:spcAft>
              <a:buSzPts val="800"/>
              <a:buChar char="●"/>
            </a:pPr>
            <a:r>
              <a:rPr lang="en" sz="800"/>
              <a:t>Categorical Value</a:t>
            </a:r>
            <a:endParaRPr sz="800"/>
          </a:p>
          <a:p>
            <a:pPr marL="457200" lvl="0" indent="-279400" algn="l" rtl="0">
              <a:lnSpc>
                <a:spcPct val="22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Numerical Value</a:t>
            </a:r>
            <a:endParaRPr sz="800"/>
          </a:p>
          <a:p>
            <a:pPr marL="457200" lvl="0" indent="0" algn="l" rtl="0">
              <a:lnSpc>
                <a:spcPct val="170000"/>
              </a:lnSpc>
              <a:spcBef>
                <a:spcPts val="0"/>
              </a:spcBef>
              <a:spcAft>
                <a:spcPts val="0"/>
              </a:spcAft>
              <a:buNone/>
            </a:pPr>
            <a:endParaRPr sz="400"/>
          </a:p>
          <a:p>
            <a:pPr marL="457200" lvl="0" indent="-279400" algn="l" rtl="0">
              <a:lnSpc>
                <a:spcPct val="17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Numerical Value</a:t>
            </a:r>
            <a:endParaRPr sz="800"/>
          </a:p>
          <a:p>
            <a:pPr marL="457200" lvl="0" indent="-279400" algn="l" rtl="0">
              <a:lnSpc>
                <a:spcPct val="170000"/>
              </a:lnSpc>
              <a:spcBef>
                <a:spcPts val="0"/>
              </a:spcBef>
              <a:spcAft>
                <a:spcPts val="0"/>
              </a:spcAft>
              <a:buSzPts val="800"/>
              <a:buChar char="●"/>
            </a:pPr>
            <a:r>
              <a:rPr lang="en" sz="800"/>
              <a:t>Numerical Value</a:t>
            </a:r>
            <a:endParaRPr sz="8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sp>
        <p:nvSpPr>
          <p:cNvPr id="1934" name="Google Shape;1934;p161"/>
          <p:cNvSpPr txBox="1">
            <a:spLocks noGrp="1"/>
          </p:cNvSpPr>
          <p:nvPr>
            <p:ph type="title"/>
          </p:nvPr>
        </p:nvSpPr>
        <p:spPr>
          <a:xfrm>
            <a:off x="4090675" y="2208425"/>
            <a:ext cx="43218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900"/>
              <a:t>Data Preprocessing</a:t>
            </a:r>
            <a:endParaRPr sz="3900"/>
          </a:p>
        </p:txBody>
      </p:sp>
      <p:sp>
        <p:nvSpPr>
          <p:cNvPr id="1935" name="Google Shape;1935;p161"/>
          <p:cNvSpPr txBox="1">
            <a:spLocks noGrp="1"/>
          </p:cNvSpPr>
          <p:nvPr>
            <p:ph type="subTitle" idx="1"/>
          </p:nvPr>
        </p:nvSpPr>
        <p:spPr>
          <a:xfrm>
            <a:off x="5717275" y="3050225"/>
            <a:ext cx="2695200" cy="627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1A1A1A"/>
              </a:buClr>
              <a:buSzPts val="1100"/>
              <a:buFont typeface="Arial"/>
              <a:buNone/>
            </a:pPr>
            <a:r>
              <a:rPr lang="en"/>
              <a:t>Data preprocessing</a:t>
            </a:r>
            <a:endParaRPr/>
          </a:p>
        </p:txBody>
      </p:sp>
      <p:sp>
        <p:nvSpPr>
          <p:cNvPr id="1936" name="Google Shape;1936;p161"/>
          <p:cNvSpPr txBox="1">
            <a:spLocks noGrp="1"/>
          </p:cNvSpPr>
          <p:nvPr>
            <p:ph type="title" idx="2"/>
          </p:nvPr>
        </p:nvSpPr>
        <p:spPr>
          <a:xfrm>
            <a:off x="5717275" y="1518750"/>
            <a:ext cx="26952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162"/>
          <p:cNvSpPr txBox="1">
            <a:spLocks noGrp="1"/>
          </p:cNvSpPr>
          <p:nvPr>
            <p:ph type="title"/>
          </p:nvPr>
        </p:nvSpPr>
        <p:spPr>
          <a:xfrm>
            <a:off x="713225" y="410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Preprocessing</a:t>
            </a:r>
            <a:endParaRPr>
              <a:solidFill>
                <a:schemeClr val="accent3"/>
              </a:solidFill>
            </a:endParaRPr>
          </a:p>
        </p:txBody>
      </p:sp>
      <p:sp>
        <p:nvSpPr>
          <p:cNvPr id="1942" name="Google Shape;1942;p162"/>
          <p:cNvSpPr txBox="1"/>
          <p:nvPr/>
        </p:nvSpPr>
        <p:spPr>
          <a:xfrm>
            <a:off x="6042125" y="1398150"/>
            <a:ext cx="2816400" cy="23472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We didn’t use variable that weren’t important, such as ID.</a:t>
            </a:r>
            <a:endParaRPr sz="1200">
              <a:solidFill>
                <a:schemeClr val="dk1"/>
              </a:solidFill>
              <a:latin typeface="Cabin"/>
              <a:ea typeface="Cabin"/>
              <a:cs typeface="Cabin"/>
              <a:sym typeface="Cabin"/>
            </a:endParaRPr>
          </a:p>
          <a:p>
            <a:pPr marL="457200" lvl="0" indent="0" algn="l" rtl="0">
              <a:spcBef>
                <a:spcPts val="0"/>
              </a:spcBef>
              <a:spcAft>
                <a:spcPts val="0"/>
              </a:spcAft>
              <a:buNone/>
            </a:pPr>
            <a:endParaRPr sz="1200">
              <a:solidFill>
                <a:schemeClr val="dk1"/>
              </a:solidFill>
              <a:latin typeface="Cabin"/>
              <a:ea typeface="Cabin"/>
              <a:cs typeface="Cabin"/>
              <a:sym typeface="Cabin"/>
            </a:endParaRPr>
          </a:p>
          <a:p>
            <a:pPr marL="457200" lvl="0" indent="-304800" algn="l" rtl="0">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The setting was changed according to the variable type.</a:t>
            </a:r>
            <a:endParaRPr sz="1200">
              <a:solidFill>
                <a:schemeClr val="dk1"/>
              </a:solidFill>
              <a:latin typeface="Cabin"/>
              <a:ea typeface="Cabin"/>
              <a:cs typeface="Cabin"/>
              <a:sym typeface="Cabin"/>
            </a:endParaRPr>
          </a:p>
          <a:p>
            <a:pPr marL="457200" lvl="0" indent="0" algn="l" rtl="0">
              <a:spcBef>
                <a:spcPts val="0"/>
              </a:spcBef>
              <a:spcAft>
                <a:spcPts val="0"/>
              </a:spcAft>
              <a:buNone/>
            </a:pPr>
            <a:endParaRPr sz="1200">
              <a:solidFill>
                <a:schemeClr val="dk1"/>
              </a:solidFill>
              <a:latin typeface="Cabin"/>
              <a:ea typeface="Cabin"/>
              <a:cs typeface="Cabin"/>
              <a:sym typeface="Cabin"/>
            </a:endParaRPr>
          </a:p>
          <a:p>
            <a:pPr marL="457200" lvl="0" indent="-304800" algn="l" rtl="0">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Since it is unsupervised data, the target value is not set.</a:t>
            </a:r>
            <a:endParaRPr sz="1200">
              <a:solidFill>
                <a:schemeClr val="dk1"/>
              </a:solidFill>
              <a:latin typeface="Cabin"/>
              <a:ea typeface="Cabin"/>
              <a:cs typeface="Cabin"/>
              <a:sym typeface="Cabin"/>
            </a:endParaRPr>
          </a:p>
        </p:txBody>
      </p:sp>
      <p:pic>
        <p:nvPicPr>
          <p:cNvPr id="1943" name="Google Shape;1943;p162"/>
          <p:cNvPicPr preferRelativeResize="0"/>
          <p:nvPr/>
        </p:nvPicPr>
        <p:blipFill>
          <a:blip r:embed="rId3">
            <a:alphaModFix/>
          </a:blip>
          <a:stretch>
            <a:fillRect/>
          </a:stretch>
        </p:blipFill>
        <p:spPr>
          <a:xfrm>
            <a:off x="374050" y="1495425"/>
            <a:ext cx="5489074" cy="32122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163"/>
          <p:cNvSpPr txBox="1">
            <a:spLocks noGrp="1"/>
          </p:cNvSpPr>
          <p:nvPr>
            <p:ph type="title"/>
          </p:nvPr>
        </p:nvSpPr>
        <p:spPr>
          <a:xfrm>
            <a:off x="713225" y="410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Preprocessing</a:t>
            </a:r>
            <a:endParaRPr>
              <a:solidFill>
                <a:schemeClr val="accent3"/>
              </a:solidFill>
            </a:endParaRPr>
          </a:p>
        </p:txBody>
      </p:sp>
      <p:sp>
        <p:nvSpPr>
          <p:cNvPr id="1949" name="Google Shape;1949;p163"/>
          <p:cNvSpPr txBox="1"/>
          <p:nvPr/>
        </p:nvSpPr>
        <p:spPr>
          <a:xfrm>
            <a:off x="713225" y="3936425"/>
            <a:ext cx="5535300" cy="3459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Check Outlier and Correlation for each variables</a:t>
            </a:r>
            <a:endParaRPr sz="1200">
              <a:solidFill>
                <a:schemeClr val="dk1"/>
              </a:solidFill>
              <a:latin typeface="Cabin"/>
              <a:ea typeface="Cabin"/>
              <a:cs typeface="Cabin"/>
              <a:sym typeface="Cabin"/>
            </a:endParaRPr>
          </a:p>
        </p:txBody>
      </p:sp>
      <p:pic>
        <p:nvPicPr>
          <p:cNvPr id="1950" name="Google Shape;1950;p163"/>
          <p:cNvPicPr preferRelativeResize="0"/>
          <p:nvPr/>
        </p:nvPicPr>
        <p:blipFill>
          <a:blip r:embed="rId3">
            <a:alphaModFix/>
          </a:blip>
          <a:stretch>
            <a:fillRect/>
          </a:stretch>
        </p:blipFill>
        <p:spPr>
          <a:xfrm>
            <a:off x="713225" y="1449897"/>
            <a:ext cx="3219124" cy="2243701"/>
          </a:xfrm>
          <a:prstGeom prst="rect">
            <a:avLst/>
          </a:prstGeom>
          <a:noFill/>
          <a:ln>
            <a:noFill/>
          </a:ln>
        </p:spPr>
      </p:pic>
      <p:pic>
        <p:nvPicPr>
          <p:cNvPr id="1951" name="Google Shape;1951;p163"/>
          <p:cNvPicPr preferRelativeResize="0"/>
          <p:nvPr/>
        </p:nvPicPr>
        <p:blipFill>
          <a:blip r:embed="rId4">
            <a:alphaModFix/>
          </a:blip>
          <a:stretch>
            <a:fillRect/>
          </a:stretch>
        </p:blipFill>
        <p:spPr>
          <a:xfrm>
            <a:off x="4203700" y="1449898"/>
            <a:ext cx="4636017" cy="22437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164"/>
          <p:cNvSpPr txBox="1">
            <a:spLocks noGrp="1"/>
          </p:cNvSpPr>
          <p:nvPr>
            <p:ph type="title"/>
          </p:nvPr>
        </p:nvSpPr>
        <p:spPr>
          <a:xfrm>
            <a:off x="713225" y="4102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Preprocessing</a:t>
            </a:r>
            <a:endParaRPr>
              <a:solidFill>
                <a:schemeClr val="accent3"/>
              </a:solidFill>
            </a:endParaRPr>
          </a:p>
        </p:txBody>
      </p:sp>
      <p:sp>
        <p:nvSpPr>
          <p:cNvPr id="1957" name="Google Shape;1957;p164"/>
          <p:cNvSpPr txBox="1"/>
          <p:nvPr/>
        </p:nvSpPr>
        <p:spPr>
          <a:xfrm>
            <a:off x="5915700" y="1344850"/>
            <a:ext cx="3004500" cy="7461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Outlier detection for each variables</a:t>
            </a:r>
            <a:endParaRPr sz="1200">
              <a:solidFill>
                <a:schemeClr val="dk1"/>
              </a:solidFill>
              <a:latin typeface="Cabin"/>
              <a:ea typeface="Cabin"/>
              <a:cs typeface="Cabin"/>
              <a:sym typeface="Cabin"/>
            </a:endParaRPr>
          </a:p>
          <a:p>
            <a:pPr marL="457200" lvl="0" indent="0" algn="l" rtl="0">
              <a:spcBef>
                <a:spcPts val="0"/>
              </a:spcBef>
              <a:spcAft>
                <a:spcPts val="0"/>
              </a:spcAft>
              <a:buNone/>
            </a:pPr>
            <a:endParaRPr sz="1200">
              <a:solidFill>
                <a:schemeClr val="dk1"/>
              </a:solidFill>
              <a:latin typeface="Cabin"/>
              <a:ea typeface="Cabin"/>
              <a:cs typeface="Cabin"/>
              <a:sym typeface="Cabin"/>
            </a:endParaRPr>
          </a:p>
          <a:p>
            <a:pPr marL="457200" lvl="0" indent="-304800" algn="l" rtl="0">
              <a:spcBef>
                <a:spcPts val="0"/>
              </a:spcBef>
              <a:spcAft>
                <a:spcPts val="0"/>
              </a:spcAft>
              <a:buClr>
                <a:schemeClr val="dk1"/>
              </a:buClr>
              <a:buSzPts val="1200"/>
              <a:buFont typeface="Cabin"/>
              <a:buChar char="●"/>
            </a:pPr>
            <a:r>
              <a:rPr lang="en" sz="1200">
                <a:solidFill>
                  <a:schemeClr val="dk1"/>
                </a:solidFill>
                <a:latin typeface="Cabin"/>
                <a:ea typeface="Cabin"/>
                <a:cs typeface="Cabin"/>
                <a:sym typeface="Cabin"/>
              </a:rPr>
              <a:t>Remove feature with low correlation</a:t>
            </a:r>
            <a:endParaRPr sz="1200">
              <a:solidFill>
                <a:schemeClr val="dk1"/>
              </a:solidFill>
              <a:latin typeface="Cabin"/>
              <a:ea typeface="Cabin"/>
              <a:cs typeface="Cabin"/>
              <a:sym typeface="Cabin"/>
            </a:endParaRPr>
          </a:p>
        </p:txBody>
      </p:sp>
      <p:pic>
        <p:nvPicPr>
          <p:cNvPr id="1958" name="Google Shape;1958;p164"/>
          <p:cNvPicPr preferRelativeResize="0"/>
          <p:nvPr/>
        </p:nvPicPr>
        <p:blipFill>
          <a:blip r:embed="rId3">
            <a:alphaModFix/>
          </a:blip>
          <a:stretch>
            <a:fillRect/>
          </a:stretch>
        </p:blipFill>
        <p:spPr>
          <a:xfrm>
            <a:off x="453700" y="1344850"/>
            <a:ext cx="5461999" cy="2972850"/>
          </a:xfrm>
          <a:prstGeom prst="rect">
            <a:avLst/>
          </a:prstGeom>
          <a:noFill/>
          <a:ln>
            <a:noFill/>
          </a:ln>
        </p:spPr>
      </p:pic>
    </p:spTree>
  </p:cSld>
  <p:clrMapOvr>
    <a:masterClrMapping/>
  </p:clrMapOvr>
</p:sld>
</file>

<file path=ppt/theme/theme1.xml><?xml version="1.0" encoding="utf-8"?>
<a:theme xmlns:a="http://schemas.openxmlformats.org/drawingml/2006/main" name="Social Studies Subject for High School - 9th Grade: Individuality and Conformity by Slidesgo">
  <a:themeElements>
    <a:clrScheme name="Simple Light">
      <a:dk1>
        <a:srgbClr val="2E2E2E"/>
      </a:dk1>
      <a:lt1>
        <a:srgbClr val="EFEFEF"/>
      </a:lt1>
      <a:dk2>
        <a:srgbClr val="838383"/>
      </a:dk2>
      <a:lt2>
        <a:srgbClr val="FFFFFF"/>
      </a:lt2>
      <a:accent1>
        <a:srgbClr val="AAA9A9"/>
      </a:accent1>
      <a:accent2>
        <a:srgbClr val="FFFFFF"/>
      </a:accent2>
      <a:accent3>
        <a:srgbClr val="FFFFFF"/>
      </a:accent3>
      <a:accent4>
        <a:srgbClr val="FFFFFF"/>
      </a:accent4>
      <a:accent5>
        <a:srgbClr val="FFFFFF"/>
      </a:accent5>
      <a:accent6>
        <a:srgbClr val="FFFFFF"/>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Philosophy Lesson by Slidesgo ">
  <a:themeElements>
    <a:clrScheme name="Simple Light">
      <a:dk1>
        <a:srgbClr val="000000"/>
      </a:dk1>
      <a:lt1>
        <a:srgbClr val="FFFFFF"/>
      </a:lt1>
      <a:dk2>
        <a:srgbClr val="AA8CFF"/>
      </a:dk2>
      <a:lt2>
        <a:srgbClr val="462C91"/>
      </a:lt2>
      <a:accent1>
        <a:srgbClr val="785DC5"/>
      </a:accent1>
      <a:accent2>
        <a:srgbClr val="F4CE2B"/>
      </a:accent2>
      <a:accent3>
        <a:srgbClr val="785DC5"/>
      </a:accent3>
      <a:accent4>
        <a:srgbClr val="462C91"/>
      </a:accent4>
      <a:accent5>
        <a:srgbClr val="AA8CFF"/>
      </a:accent5>
      <a:accent6>
        <a:srgbClr val="F4CE2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3251</Words>
  <Application>Microsoft Office PowerPoint</Application>
  <PresentationFormat>화면 슬라이드 쇼(16:9)</PresentationFormat>
  <Paragraphs>729</Paragraphs>
  <Slides>111</Slides>
  <Notes>111</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111</vt:i4>
      </vt:variant>
    </vt:vector>
  </HeadingPairs>
  <TitlesOfParts>
    <vt:vector size="120" baseType="lpstr">
      <vt:lpstr>Cabin</vt:lpstr>
      <vt:lpstr>Nunito</vt:lpstr>
      <vt:lpstr>Arial</vt:lpstr>
      <vt:lpstr>Montserrat</vt:lpstr>
      <vt:lpstr>맑은 고딕</vt:lpstr>
      <vt:lpstr>Quicksand</vt:lpstr>
      <vt:lpstr>Tenor Sans</vt:lpstr>
      <vt:lpstr>Social Studies Subject for High School - 9th Grade: Individuality and Conformity by Slidesgo</vt:lpstr>
      <vt:lpstr>Geometric Philosophy Lesson by Slidesgo </vt:lpstr>
      <vt:lpstr>Online Shopper’s Intention Final Presentation</vt:lpstr>
      <vt:lpstr>01</vt:lpstr>
      <vt:lpstr>01</vt:lpstr>
      <vt:lpstr>Objective</vt:lpstr>
      <vt:lpstr>Objective</vt:lpstr>
      <vt:lpstr>02</vt:lpstr>
      <vt:lpstr>Data Description</vt:lpstr>
      <vt:lpstr>Online Shopper’s Purchasing Intention</vt:lpstr>
      <vt:lpstr>Data Description</vt:lpstr>
      <vt:lpstr>Online Shopper’s Purchasing Intention</vt:lpstr>
      <vt:lpstr>Data Description</vt:lpstr>
      <vt:lpstr>Data Description</vt:lpstr>
      <vt:lpstr>Data Description</vt:lpstr>
      <vt:lpstr>Data Description</vt:lpstr>
      <vt:lpstr>Data Description</vt:lpstr>
      <vt:lpstr>Data Description</vt:lpstr>
      <vt:lpstr>Data Description</vt:lpstr>
      <vt:lpstr>03</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Feature selection</vt:lpstr>
      <vt:lpstr>Data Preprocessing</vt:lpstr>
      <vt:lpstr>Data Preprocessing</vt:lpstr>
      <vt:lpstr>Data Preprocessing</vt:lpstr>
      <vt:lpstr>Re-weight The unbalanced Target data</vt:lpstr>
      <vt:lpstr>Data Preprocessing</vt:lpstr>
      <vt:lpstr>Data Preprocessing</vt:lpstr>
      <vt:lpstr>04</vt:lpstr>
      <vt:lpstr>Classification</vt:lpstr>
      <vt:lpstr>Classification</vt:lpstr>
      <vt:lpstr>Classification</vt:lpstr>
      <vt:lpstr>Classification</vt:lpstr>
      <vt:lpstr>Classification</vt:lpstr>
      <vt:lpstr>05</vt:lpstr>
      <vt:lpstr>Evaluation - AutoML</vt:lpstr>
      <vt:lpstr>Evaluation</vt:lpstr>
      <vt:lpstr>Classification</vt:lpstr>
      <vt:lpstr>Classification</vt:lpstr>
      <vt:lpstr>Classification</vt:lpstr>
      <vt:lpstr>Classification</vt:lpstr>
      <vt:lpstr>Classification</vt:lpstr>
      <vt:lpstr>Classification</vt:lpstr>
      <vt:lpstr>Classification</vt:lpstr>
      <vt:lpstr>Classification</vt:lpstr>
      <vt:lpstr>Classification</vt:lpstr>
      <vt:lpstr>Clustering</vt:lpstr>
      <vt:lpstr>Feature selection</vt:lpstr>
      <vt:lpstr>Data Preprocessing</vt:lpstr>
      <vt:lpstr>Data Preprocessing</vt:lpstr>
      <vt:lpstr>04</vt:lpstr>
      <vt:lpstr>Clustering</vt:lpstr>
      <vt:lpstr>Clustering Algorithm</vt:lpstr>
      <vt:lpstr>05</vt:lpstr>
      <vt:lpstr>Evaluation - AutoML</vt:lpstr>
      <vt:lpstr>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Clustering Evaluation</vt:lpstr>
      <vt:lpstr>Conclusion</vt:lpstr>
      <vt:lpstr>Member Role</vt:lpstr>
      <vt:lpstr>Review</vt:lpstr>
      <vt:lpstr>Github Term Project Page</vt:lpstr>
      <vt:lpstr>Wise Prophet</vt:lpstr>
      <vt:lpstr>Table of contents</vt:lpstr>
      <vt:lpstr>Data Description</vt:lpstr>
      <vt:lpstr>Data Description</vt:lpstr>
      <vt:lpstr>Data Description</vt:lpstr>
      <vt:lpstr>Data Description</vt:lpstr>
      <vt:lpstr>Data Preprocessing</vt:lpstr>
      <vt:lpstr>Data Preprocessing</vt:lpstr>
      <vt:lpstr>Data Preprocessing</vt:lpstr>
      <vt:lpstr>Data Preprocessing</vt:lpstr>
      <vt:lpstr>Algorithm</vt:lpstr>
      <vt:lpstr>Algorithm</vt:lpstr>
      <vt:lpstr>Algorithm</vt:lpstr>
      <vt:lpstr>Evaluation</vt:lpstr>
      <vt:lpstr>Evaluation</vt:lpstr>
      <vt:lpstr>Evaluation</vt:lpstr>
      <vt:lpstr>Evaluation</vt:lpstr>
      <vt:lpstr>Evaluation</vt:lpstr>
      <vt:lpstr>Evaluation</vt:lpstr>
      <vt:lpstr>Review</vt:lpstr>
      <vt:lpstr>Review</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Shopper’s Intention Final Presentation</dc:title>
  <cp:lastModifiedBy>심우석</cp:lastModifiedBy>
  <cp:revision>7</cp:revision>
  <dcterms:modified xsi:type="dcterms:W3CDTF">2021-11-19T11:25:17Z</dcterms:modified>
</cp:coreProperties>
</file>